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9" r:id="rId5"/>
    <p:sldId id="258" r:id="rId6"/>
    <p:sldId id="269" r:id="rId7"/>
    <p:sldId id="270" r:id="rId8"/>
    <p:sldId id="271" r:id="rId9"/>
    <p:sldId id="260" r:id="rId10"/>
    <p:sldId id="278" r:id="rId11"/>
    <p:sldId id="272" r:id="rId12"/>
    <p:sldId id="276" r:id="rId13"/>
    <p:sldId id="274" r:id="rId14"/>
    <p:sldId id="275" r:id="rId15"/>
    <p:sldId id="262" r:id="rId16"/>
    <p:sldId id="263" r:id="rId17"/>
    <p:sldId id="264" r:id="rId18"/>
    <p:sldId id="279" r:id="rId19"/>
    <p:sldId id="267" r:id="rId20"/>
    <p:sldId id="280" r:id="rId21"/>
    <p:sldId id="265" r:id="rId22"/>
    <p:sldId id="266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3EEC6-B8CB-4EB8-8127-6522440815A7}" v="146" dt="2024-06-13T20:32:07.478"/>
    <p1510:client id="{B22DB130-64BC-484E-8FC0-970CB10B9A4B}" v="3" dt="2024-06-13T20:34:26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ândida R. Paraizo" userId="d3ebabcddea41063" providerId="LiveId" clId="{3DF3EEC6-B8CB-4EB8-8127-6522440815A7}"/>
    <pc:docChg chg="undo redo custSel addSld delSld modSld sldOrd">
      <pc:chgData name="Cândida R. Paraizo" userId="d3ebabcddea41063" providerId="LiveId" clId="{3DF3EEC6-B8CB-4EB8-8127-6522440815A7}" dt="2024-06-13T20:32:20.823" v="3048" actId="20577"/>
      <pc:docMkLst>
        <pc:docMk/>
      </pc:docMkLst>
      <pc:sldChg chg="modSp mod">
        <pc:chgData name="Cândida R. Paraizo" userId="d3ebabcddea41063" providerId="LiveId" clId="{3DF3EEC6-B8CB-4EB8-8127-6522440815A7}" dt="2024-06-06T03:40:00.067" v="159" actId="20577"/>
        <pc:sldMkLst>
          <pc:docMk/>
          <pc:sldMk cId="3704980866" sldId="256"/>
        </pc:sldMkLst>
        <pc:spChg chg="mod">
          <ac:chgData name="Cândida R. Paraizo" userId="d3ebabcddea41063" providerId="LiveId" clId="{3DF3EEC6-B8CB-4EB8-8127-6522440815A7}" dt="2024-06-06T03:38:59.179" v="31" actId="20577"/>
          <ac:spMkLst>
            <pc:docMk/>
            <pc:sldMk cId="3704980866" sldId="256"/>
            <ac:spMk id="2" creationId="{F8B6B421-B726-CAB3-F547-9F22DCB39759}"/>
          </ac:spMkLst>
        </pc:spChg>
        <pc:spChg chg="mod">
          <ac:chgData name="Cândida R. Paraizo" userId="d3ebabcddea41063" providerId="LiveId" clId="{3DF3EEC6-B8CB-4EB8-8127-6522440815A7}" dt="2024-06-06T03:40:00.067" v="159" actId="20577"/>
          <ac:spMkLst>
            <pc:docMk/>
            <pc:sldMk cId="3704980866" sldId="256"/>
            <ac:spMk id="3" creationId="{69705EF2-8E99-286B-5F7A-19AA8BB3A8E9}"/>
          </ac:spMkLst>
        </pc:spChg>
      </pc:sldChg>
      <pc:sldChg chg="modSp mod">
        <pc:chgData name="Cândida R. Paraizo" userId="d3ebabcddea41063" providerId="LiveId" clId="{3DF3EEC6-B8CB-4EB8-8127-6522440815A7}" dt="2024-06-13T19:25:10.174" v="2092" actId="115"/>
        <pc:sldMkLst>
          <pc:docMk/>
          <pc:sldMk cId="1652969431" sldId="257"/>
        </pc:sldMkLst>
        <pc:spChg chg="mod">
          <ac:chgData name="Cândida R. Paraizo" userId="d3ebabcddea41063" providerId="LiveId" clId="{3DF3EEC6-B8CB-4EB8-8127-6522440815A7}" dt="2024-06-13T19:25:10.174" v="2092" actId="115"/>
          <ac:spMkLst>
            <pc:docMk/>
            <pc:sldMk cId="1652969431" sldId="257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8:32:36.185" v="1559" actId="27636"/>
          <ac:spMkLst>
            <pc:docMk/>
            <pc:sldMk cId="1652969431" sldId="257"/>
            <ac:spMk id="3" creationId="{5F17073E-1BCE-D044-E08B-4C4D20B8DA3D}"/>
          </ac:spMkLst>
        </pc:spChg>
      </pc:sldChg>
      <pc:sldChg chg="addSp delSp modSp mod ord">
        <pc:chgData name="Cândida R. Paraizo" userId="d3ebabcddea41063" providerId="LiveId" clId="{3DF3EEC6-B8CB-4EB8-8127-6522440815A7}" dt="2024-06-08T21:03:58.774" v="1202" actId="123"/>
        <pc:sldMkLst>
          <pc:docMk/>
          <pc:sldMk cId="2485312164" sldId="258"/>
        </pc:sldMkLst>
        <pc:spChg chg="mod">
          <ac:chgData name="Cândida R. Paraizo" userId="d3ebabcddea41063" providerId="LiveId" clId="{3DF3EEC6-B8CB-4EB8-8127-6522440815A7}" dt="2024-06-06T03:50:08.009" v="238" actId="20577"/>
          <ac:spMkLst>
            <pc:docMk/>
            <pc:sldMk cId="2485312164" sldId="258"/>
            <ac:spMk id="2" creationId="{738F875F-C541-1C31-93C1-BD732637BBEF}"/>
          </ac:spMkLst>
        </pc:spChg>
        <pc:spChg chg="add del mod">
          <ac:chgData name="Cândida R. Paraizo" userId="d3ebabcddea41063" providerId="LiveId" clId="{3DF3EEC6-B8CB-4EB8-8127-6522440815A7}" dt="2024-06-08T21:03:58.774" v="1202" actId="123"/>
          <ac:spMkLst>
            <pc:docMk/>
            <pc:sldMk cId="2485312164" sldId="258"/>
            <ac:spMk id="3" creationId="{5F17073E-1BCE-D044-E08B-4C4D20B8DA3D}"/>
          </ac:spMkLst>
        </pc:spChg>
        <pc:spChg chg="add mod">
          <ac:chgData name="Cândida R. Paraizo" userId="d3ebabcddea41063" providerId="LiveId" clId="{3DF3EEC6-B8CB-4EB8-8127-6522440815A7}" dt="2024-06-06T04:05:29.215" v="310"/>
          <ac:spMkLst>
            <pc:docMk/>
            <pc:sldMk cId="2485312164" sldId="258"/>
            <ac:spMk id="4" creationId="{2DA67CCB-8887-E8B0-4CED-C38ADFF451F9}"/>
          </ac:spMkLst>
        </pc:spChg>
      </pc:sldChg>
      <pc:sldChg chg="modSp mod">
        <pc:chgData name="Cândida R. Paraizo" userId="d3ebabcddea41063" providerId="LiveId" clId="{3DF3EEC6-B8CB-4EB8-8127-6522440815A7}" dt="2024-06-08T21:03:54.121" v="1201" actId="123"/>
        <pc:sldMkLst>
          <pc:docMk/>
          <pc:sldMk cId="2402161582" sldId="259"/>
        </pc:sldMkLst>
        <pc:spChg chg="mod">
          <ac:chgData name="Cândida R. Paraizo" userId="d3ebabcddea41063" providerId="LiveId" clId="{3DF3EEC6-B8CB-4EB8-8127-6522440815A7}" dt="2024-06-08T21:03:54.121" v="1201" actId="123"/>
          <ac:spMkLst>
            <pc:docMk/>
            <pc:sldMk cId="2402161582" sldId="259"/>
            <ac:spMk id="3" creationId="{5F17073E-1BCE-D044-E08B-4C4D20B8DA3D}"/>
          </ac:spMkLst>
        </pc:spChg>
      </pc:sldChg>
      <pc:sldChg chg="modSp mod ord">
        <pc:chgData name="Cândida R. Paraizo" userId="d3ebabcddea41063" providerId="LiveId" clId="{3DF3EEC6-B8CB-4EB8-8127-6522440815A7}" dt="2024-06-13T19:32:37.144" v="2381" actId="20577"/>
        <pc:sldMkLst>
          <pc:docMk/>
          <pc:sldMk cId="1101080273" sldId="260"/>
        </pc:sldMkLst>
        <pc:spChg chg="mod">
          <ac:chgData name="Cândida R. Paraizo" userId="d3ebabcddea41063" providerId="LiveId" clId="{3DF3EEC6-B8CB-4EB8-8127-6522440815A7}" dt="2024-06-13T19:32:37.144" v="2381" actId="20577"/>
          <ac:spMkLst>
            <pc:docMk/>
            <pc:sldMk cId="1101080273" sldId="260"/>
            <ac:spMk id="3" creationId="{5F17073E-1BCE-D044-E08B-4C4D20B8DA3D}"/>
          </ac:spMkLst>
        </pc:spChg>
      </pc:sldChg>
      <pc:sldChg chg="addSp delSp modSp del">
        <pc:chgData name="Cândida R. Paraizo" userId="d3ebabcddea41063" providerId="LiveId" clId="{3DF3EEC6-B8CB-4EB8-8127-6522440815A7}" dt="2024-06-13T19:08:53.428" v="1827" actId="47"/>
        <pc:sldMkLst>
          <pc:docMk/>
          <pc:sldMk cId="2282010400" sldId="261"/>
        </pc:sldMkLst>
        <pc:spChg chg="del">
          <ac:chgData name="Cândida R. Paraizo" userId="d3ebabcddea41063" providerId="LiveId" clId="{3DF3EEC6-B8CB-4EB8-8127-6522440815A7}" dt="2024-06-06T14:32:18.362" v="500"/>
          <ac:spMkLst>
            <pc:docMk/>
            <pc:sldMk cId="2282010400" sldId="261"/>
            <ac:spMk id="3" creationId="{5F17073E-1BCE-D044-E08B-4C4D20B8DA3D}"/>
          </ac:spMkLst>
        </pc:spChg>
        <pc:picChg chg="add mod">
          <ac:chgData name="Cândida R. Paraizo" userId="d3ebabcddea41063" providerId="LiveId" clId="{3DF3EEC6-B8CB-4EB8-8127-6522440815A7}" dt="2024-06-06T14:32:27.526" v="502" actId="1076"/>
          <ac:picMkLst>
            <pc:docMk/>
            <pc:sldMk cId="2282010400" sldId="261"/>
            <ac:picMk id="1026" creationId="{93CAE4E8-16F4-FC4D-CF86-CB2D6F2E268F}"/>
          </ac:picMkLst>
        </pc:picChg>
      </pc:sldChg>
      <pc:sldChg chg="modSp mod">
        <pc:chgData name="Cândida R. Paraizo" userId="d3ebabcddea41063" providerId="LiveId" clId="{3DF3EEC6-B8CB-4EB8-8127-6522440815A7}" dt="2024-06-13T20:06:50.785" v="2921" actId="20577"/>
        <pc:sldMkLst>
          <pc:docMk/>
          <pc:sldMk cId="243194682" sldId="262"/>
        </pc:sldMkLst>
        <pc:spChg chg="mod">
          <ac:chgData name="Cândida R. Paraizo" userId="d3ebabcddea41063" providerId="LiveId" clId="{3DF3EEC6-B8CB-4EB8-8127-6522440815A7}" dt="2024-06-13T20:06:50.785" v="2921" actId="20577"/>
          <ac:spMkLst>
            <pc:docMk/>
            <pc:sldMk cId="243194682" sldId="262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3DF3EEC6-B8CB-4EB8-8127-6522440815A7}" dt="2024-06-13T20:07:03.838" v="2929" actId="20577"/>
        <pc:sldMkLst>
          <pc:docMk/>
          <pc:sldMk cId="2766367148" sldId="263"/>
        </pc:sldMkLst>
        <pc:spChg chg="mod">
          <ac:chgData name="Cândida R. Paraizo" userId="d3ebabcddea41063" providerId="LiveId" clId="{3DF3EEC6-B8CB-4EB8-8127-6522440815A7}" dt="2024-06-13T20:07:03.838" v="2929" actId="20577"/>
          <ac:spMkLst>
            <pc:docMk/>
            <pc:sldMk cId="2766367148" sldId="263"/>
            <ac:spMk id="3" creationId="{5F17073E-1BCE-D044-E08B-4C4D20B8DA3D}"/>
          </ac:spMkLst>
        </pc:spChg>
      </pc:sldChg>
      <pc:sldChg chg="addSp delSp modSp mod modAnim">
        <pc:chgData name="Cândida R. Paraizo" userId="d3ebabcddea41063" providerId="LiveId" clId="{3DF3EEC6-B8CB-4EB8-8127-6522440815A7}" dt="2024-06-13T18:41:48.688" v="1594" actId="1076"/>
        <pc:sldMkLst>
          <pc:docMk/>
          <pc:sldMk cId="4141349404" sldId="264"/>
        </pc:sldMkLst>
        <pc:spChg chg="mod">
          <ac:chgData name="Cândida R. Paraizo" userId="d3ebabcddea41063" providerId="LiveId" clId="{3DF3EEC6-B8CB-4EB8-8127-6522440815A7}" dt="2024-06-06T04:11:10.677" v="496" actId="313"/>
          <ac:spMkLst>
            <pc:docMk/>
            <pc:sldMk cId="4141349404" sldId="264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13T18:41:31.631" v="1589"/>
          <ac:spMkLst>
            <pc:docMk/>
            <pc:sldMk cId="4141349404" sldId="264"/>
            <ac:spMk id="3" creationId="{5F17073E-1BCE-D044-E08B-4C4D20B8DA3D}"/>
          </ac:spMkLst>
        </pc:spChg>
        <pc:picChg chg="add mod">
          <ac:chgData name="Cândida R. Paraizo" userId="d3ebabcddea41063" providerId="LiveId" clId="{3DF3EEC6-B8CB-4EB8-8127-6522440815A7}" dt="2024-06-13T18:41:48.688" v="1594" actId="1076"/>
          <ac:picMkLst>
            <pc:docMk/>
            <pc:sldMk cId="4141349404" sldId="264"/>
            <ac:picMk id="4" creationId="{90551C4E-207E-87E9-A88C-505FD557129D}"/>
          </ac:picMkLst>
        </pc:picChg>
      </pc:sldChg>
      <pc:sldChg chg="modSp mod">
        <pc:chgData name="Cândida R. Paraizo" userId="d3ebabcddea41063" providerId="LiveId" clId="{3DF3EEC6-B8CB-4EB8-8127-6522440815A7}" dt="2024-06-13T18:45:08.795" v="1787" actId="20577"/>
        <pc:sldMkLst>
          <pc:docMk/>
          <pc:sldMk cId="1247596224" sldId="265"/>
        </pc:sldMkLst>
        <pc:spChg chg="mod">
          <ac:chgData name="Cândida R. Paraizo" userId="d3ebabcddea41063" providerId="LiveId" clId="{3DF3EEC6-B8CB-4EB8-8127-6522440815A7}" dt="2024-06-13T18:45:08.795" v="1787" actId="20577"/>
          <ac:spMkLst>
            <pc:docMk/>
            <pc:sldMk cId="1247596224" sldId="265"/>
            <ac:spMk id="3" creationId="{5F17073E-1BCE-D044-E08B-4C4D20B8DA3D}"/>
          </ac:spMkLst>
        </pc:spChg>
      </pc:sldChg>
      <pc:sldChg chg="addSp delSp modSp mod">
        <pc:chgData name="Cândida R. Paraizo" userId="d3ebabcddea41063" providerId="LiveId" clId="{3DF3EEC6-B8CB-4EB8-8127-6522440815A7}" dt="2024-06-13T20:23:54.433" v="2967" actId="27636"/>
        <pc:sldMkLst>
          <pc:docMk/>
          <pc:sldMk cId="3571711186" sldId="266"/>
        </pc:sldMkLst>
        <pc:spChg chg="add del mod">
          <ac:chgData name="Cândida R. Paraizo" userId="d3ebabcddea41063" providerId="LiveId" clId="{3DF3EEC6-B8CB-4EB8-8127-6522440815A7}" dt="2024-06-13T20:23:54.433" v="2967" actId="27636"/>
          <ac:spMkLst>
            <pc:docMk/>
            <pc:sldMk cId="3571711186" sldId="266"/>
            <ac:spMk id="3" creationId="{5F17073E-1BCE-D044-E08B-4C4D20B8DA3D}"/>
          </ac:spMkLst>
        </pc:spChg>
        <pc:spChg chg="add mod">
          <ac:chgData name="Cândida R. Paraizo" userId="d3ebabcddea41063" providerId="LiveId" clId="{3DF3EEC6-B8CB-4EB8-8127-6522440815A7}" dt="2024-06-13T20:23:12.225" v="2945"/>
          <ac:spMkLst>
            <pc:docMk/>
            <pc:sldMk cId="3571711186" sldId="266"/>
            <ac:spMk id="4" creationId="{044D77F3-D102-94BA-3CA1-CEB7C841ED88}"/>
          </ac:spMkLst>
        </pc:spChg>
      </pc:sldChg>
      <pc:sldChg chg="addSp delSp modSp add mod">
        <pc:chgData name="Cândida R. Paraizo" userId="d3ebabcddea41063" providerId="LiveId" clId="{3DF3EEC6-B8CB-4EB8-8127-6522440815A7}" dt="2024-06-13T19:56:51.394" v="2816" actId="1076"/>
        <pc:sldMkLst>
          <pc:docMk/>
          <pc:sldMk cId="1218048587" sldId="267"/>
        </pc:sldMkLst>
        <pc:spChg chg="mod">
          <ac:chgData name="Cândida R. Paraizo" userId="d3ebabcddea41063" providerId="LiveId" clId="{3DF3EEC6-B8CB-4EB8-8127-6522440815A7}" dt="2024-06-13T19:51:26.483" v="2775" actId="20577"/>
          <ac:spMkLst>
            <pc:docMk/>
            <pc:sldMk cId="1218048587" sldId="267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13T19:51:49.144" v="2776"/>
          <ac:spMkLst>
            <pc:docMk/>
            <pc:sldMk cId="1218048587" sldId="267"/>
            <ac:spMk id="3" creationId="{5F17073E-1BCE-D044-E08B-4C4D20B8DA3D}"/>
          </ac:spMkLst>
        </pc:spChg>
        <pc:picChg chg="add mod">
          <ac:chgData name="Cândida R. Paraizo" userId="d3ebabcddea41063" providerId="LiveId" clId="{3DF3EEC6-B8CB-4EB8-8127-6522440815A7}" dt="2024-06-13T19:54:00.549" v="2787" actId="1076"/>
          <ac:picMkLst>
            <pc:docMk/>
            <pc:sldMk cId="1218048587" sldId="267"/>
            <ac:picMk id="4098" creationId="{3E3037F2-80EF-1A4E-522B-7430F87F7B8D}"/>
          </ac:picMkLst>
        </pc:picChg>
        <pc:picChg chg="add mod">
          <ac:chgData name="Cândida R. Paraizo" userId="d3ebabcddea41063" providerId="LiveId" clId="{3DF3EEC6-B8CB-4EB8-8127-6522440815A7}" dt="2024-06-13T19:56:51.394" v="2816" actId="1076"/>
          <ac:picMkLst>
            <pc:docMk/>
            <pc:sldMk cId="1218048587" sldId="267"/>
            <ac:picMk id="4100" creationId="{FC9D2FFE-6A7C-4F7D-C48C-398A5FF83C25}"/>
          </ac:picMkLst>
        </pc:picChg>
      </pc:sldChg>
      <pc:sldChg chg="modSp add mod ord">
        <pc:chgData name="Cândida R. Paraizo" userId="d3ebabcddea41063" providerId="LiveId" clId="{3DF3EEC6-B8CB-4EB8-8127-6522440815A7}" dt="2024-06-08T21:03:43.364" v="1199" actId="123"/>
        <pc:sldMkLst>
          <pc:docMk/>
          <pc:sldMk cId="4082873386" sldId="268"/>
        </pc:sldMkLst>
        <pc:spChg chg="mod">
          <ac:chgData name="Cândida R. Paraizo" userId="d3ebabcddea41063" providerId="LiveId" clId="{3DF3EEC6-B8CB-4EB8-8127-6522440815A7}" dt="2024-06-06T04:08:18.615" v="492" actId="20577"/>
          <ac:spMkLst>
            <pc:docMk/>
            <pc:sldMk cId="4082873386" sldId="268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08T21:03:43.364" v="1199" actId="123"/>
          <ac:spMkLst>
            <pc:docMk/>
            <pc:sldMk cId="4082873386" sldId="268"/>
            <ac:spMk id="3" creationId="{5F17073E-1BCE-D044-E08B-4C4D20B8DA3D}"/>
          </ac:spMkLst>
        </pc:spChg>
      </pc:sldChg>
      <pc:sldChg chg="modSp add mod">
        <pc:chgData name="Cândida R. Paraizo" userId="d3ebabcddea41063" providerId="LiveId" clId="{3DF3EEC6-B8CB-4EB8-8127-6522440815A7}" dt="2024-06-08T21:04:06.637" v="1203" actId="123"/>
        <pc:sldMkLst>
          <pc:docMk/>
          <pc:sldMk cId="3144122863" sldId="269"/>
        </pc:sldMkLst>
        <pc:spChg chg="mod">
          <ac:chgData name="Cândida R. Paraizo" userId="d3ebabcddea41063" providerId="LiveId" clId="{3DF3EEC6-B8CB-4EB8-8127-6522440815A7}" dt="2024-06-08T21:04:06.637" v="1203" actId="123"/>
          <ac:spMkLst>
            <pc:docMk/>
            <pc:sldMk cId="3144122863" sldId="269"/>
            <ac:spMk id="3" creationId="{5F17073E-1BCE-D044-E08B-4C4D20B8DA3D}"/>
          </ac:spMkLst>
        </pc:spChg>
      </pc:sldChg>
      <pc:sldChg chg="addSp delSp modSp add mod">
        <pc:chgData name="Cândida R. Paraizo" userId="d3ebabcddea41063" providerId="LiveId" clId="{3DF3EEC6-B8CB-4EB8-8127-6522440815A7}" dt="2024-06-08T21:07:24.550" v="1216" actId="1076"/>
        <pc:sldMkLst>
          <pc:docMk/>
          <pc:sldMk cId="3349242457" sldId="270"/>
        </pc:sldMkLst>
        <pc:spChg chg="mod">
          <ac:chgData name="Cândida R. Paraizo" userId="d3ebabcddea41063" providerId="LiveId" clId="{3DF3EEC6-B8CB-4EB8-8127-6522440815A7}" dt="2024-06-06T04:10:57.529" v="495" actId="6549"/>
          <ac:spMkLst>
            <pc:docMk/>
            <pc:sldMk cId="3349242457" sldId="270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06T04:06:22.565" v="327"/>
          <ac:spMkLst>
            <pc:docMk/>
            <pc:sldMk cId="3349242457" sldId="270"/>
            <ac:spMk id="3" creationId="{5F17073E-1BCE-D044-E08B-4C4D20B8DA3D}"/>
          </ac:spMkLst>
        </pc:spChg>
        <pc:spChg chg="add mod">
          <ac:chgData name="Cândida R. Paraizo" userId="d3ebabcddea41063" providerId="LiveId" clId="{3DF3EEC6-B8CB-4EB8-8127-6522440815A7}" dt="2024-06-08T21:07:24.550" v="1216" actId="1076"/>
          <ac:spMkLst>
            <pc:docMk/>
            <pc:sldMk cId="3349242457" sldId="270"/>
            <ac:spMk id="4" creationId="{193613B7-C7A2-A594-5217-D24E3DC3DE41}"/>
          </ac:spMkLst>
        </pc:spChg>
      </pc:sldChg>
      <pc:sldChg chg="modSp add mod">
        <pc:chgData name="Cândida R. Paraizo" userId="d3ebabcddea41063" providerId="LiveId" clId="{3DF3EEC6-B8CB-4EB8-8127-6522440815A7}" dt="2024-06-08T21:07:29.174" v="1217" actId="123"/>
        <pc:sldMkLst>
          <pc:docMk/>
          <pc:sldMk cId="160470841" sldId="271"/>
        </pc:sldMkLst>
        <pc:spChg chg="mod">
          <ac:chgData name="Cândida R. Paraizo" userId="d3ebabcddea41063" providerId="LiveId" clId="{3DF3EEC6-B8CB-4EB8-8127-6522440815A7}" dt="2024-06-06T04:06:37.448" v="334" actId="20577"/>
          <ac:spMkLst>
            <pc:docMk/>
            <pc:sldMk cId="160470841" sldId="271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08T21:07:29.174" v="1217" actId="123"/>
          <ac:spMkLst>
            <pc:docMk/>
            <pc:sldMk cId="160470841" sldId="271"/>
            <ac:spMk id="3" creationId="{5F17073E-1BCE-D044-E08B-4C4D20B8DA3D}"/>
          </ac:spMkLst>
        </pc:spChg>
      </pc:sldChg>
      <pc:sldChg chg="addSp delSp modSp add mod ord">
        <pc:chgData name="Cândida R. Paraizo" userId="d3ebabcddea41063" providerId="LiveId" clId="{3DF3EEC6-B8CB-4EB8-8127-6522440815A7}" dt="2024-06-13T20:18:05.746" v="2943" actId="1076"/>
        <pc:sldMkLst>
          <pc:docMk/>
          <pc:sldMk cId="1389895770" sldId="272"/>
        </pc:sldMkLst>
        <pc:spChg chg="del">
          <ac:chgData name="Cândida R. Paraizo" userId="d3ebabcddea41063" providerId="LiveId" clId="{3DF3EEC6-B8CB-4EB8-8127-6522440815A7}" dt="2024-06-06T14:33:14.306" v="513"/>
          <ac:spMkLst>
            <pc:docMk/>
            <pc:sldMk cId="1389895770" sldId="272"/>
            <ac:spMk id="3" creationId="{5F17073E-1BCE-D044-E08B-4C4D20B8DA3D}"/>
          </ac:spMkLst>
        </pc:spChg>
        <pc:spChg chg="add del mod">
          <ac:chgData name="Cândida R. Paraizo" userId="d3ebabcddea41063" providerId="LiveId" clId="{3DF3EEC6-B8CB-4EB8-8127-6522440815A7}" dt="2024-06-13T19:01:26.478" v="1817" actId="478"/>
          <ac:spMkLst>
            <pc:docMk/>
            <pc:sldMk cId="1389895770" sldId="272"/>
            <ac:spMk id="3" creationId="{C726AAB2-F33C-D080-F19C-04950CA12195}"/>
          </ac:spMkLst>
        </pc:spChg>
        <pc:spChg chg="add">
          <ac:chgData name="Cândida R. Paraizo" userId="d3ebabcddea41063" providerId="LiveId" clId="{3DF3EEC6-B8CB-4EB8-8127-6522440815A7}" dt="2024-06-06T15:05:15.556" v="550"/>
          <ac:spMkLst>
            <pc:docMk/>
            <pc:sldMk cId="1389895770" sldId="272"/>
            <ac:spMk id="4" creationId="{9079BF06-6D41-A1AF-556F-2DC6C28047AD}"/>
          </ac:spMkLst>
        </pc:spChg>
        <pc:spChg chg="add del">
          <ac:chgData name="Cândida R. Paraizo" userId="d3ebabcddea41063" providerId="LiveId" clId="{3DF3EEC6-B8CB-4EB8-8127-6522440815A7}" dt="2024-06-06T15:05:29.371" v="553" actId="478"/>
          <ac:spMkLst>
            <pc:docMk/>
            <pc:sldMk cId="1389895770" sldId="272"/>
            <ac:spMk id="5" creationId="{DAF17595-8A24-5D0C-6D41-6B1ADAF585F8}"/>
          </ac:spMkLst>
        </pc:spChg>
        <pc:spChg chg="add del mod">
          <ac:chgData name="Cândida R. Paraizo" userId="d3ebabcddea41063" providerId="LiveId" clId="{3DF3EEC6-B8CB-4EB8-8127-6522440815A7}" dt="2024-06-06T15:05:47.257" v="559" actId="478"/>
          <ac:spMkLst>
            <pc:docMk/>
            <pc:sldMk cId="1389895770" sldId="272"/>
            <ac:spMk id="6" creationId="{27F116F1-38F5-C121-1538-09D439F7C0B5}"/>
          </ac:spMkLst>
        </pc:spChg>
        <pc:picChg chg="add mod">
          <ac:chgData name="Cândida R. Paraizo" userId="d3ebabcddea41063" providerId="LiveId" clId="{3DF3EEC6-B8CB-4EB8-8127-6522440815A7}" dt="2024-06-13T20:18:01.393" v="2941" actId="1076"/>
          <ac:picMkLst>
            <pc:docMk/>
            <pc:sldMk cId="1389895770" sldId="272"/>
            <ac:picMk id="4" creationId="{88628505-EBF2-FB0A-65A9-56E10B531D9E}"/>
          </ac:picMkLst>
        </pc:picChg>
        <pc:picChg chg="add mod">
          <ac:chgData name="Cândida R. Paraizo" userId="d3ebabcddea41063" providerId="LiveId" clId="{3DF3EEC6-B8CB-4EB8-8127-6522440815A7}" dt="2024-06-13T19:34:06.050" v="2463" actId="1076"/>
          <ac:picMkLst>
            <pc:docMk/>
            <pc:sldMk cId="1389895770" sldId="272"/>
            <ac:picMk id="5" creationId="{0824B0FE-5F98-C1A7-C676-9AF56511F4D8}"/>
          </ac:picMkLst>
        </pc:picChg>
        <pc:picChg chg="add mod">
          <ac:chgData name="Cândida R. Paraizo" userId="d3ebabcddea41063" providerId="LiveId" clId="{3DF3EEC6-B8CB-4EB8-8127-6522440815A7}" dt="2024-06-13T20:18:05.746" v="2943" actId="1076"/>
          <ac:picMkLst>
            <pc:docMk/>
            <pc:sldMk cId="1389895770" sldId="272"/>
            <ac:picMk id="6" creationId="{11946830-956F-8E1A-0335-CF5F3CFA441F}"/>
          </ac:picMkLst>
        </pc:picChg>
        <pc:picChg chg="add mod">
          <ac:chgData name="Cândida R. Paraizo" userId="d3ebabcddea41063" providerId="LiveId" clId="{3DF3EEC6-B8CB-4EB8-8127-6522440815A7}" dt="2024-06-06T14:43:18.472" v="545" actId="1076"/>
          <ac:picMkLst>
            <pc:docMk/>
            <pc:sldMk cId="1389895770" sldId="272"/>
            <ac:picMk id="2050" creationId="{33C6CA68-28E1-EC1B-7A2D-432E43A151EA}"/>
          </ac:picMkLst>
        </pc:picChg>
        <pc:picChg chg="add mod">
          <ac:chgData name="Cândida R. Paraizo" userId="d3ebabcddea41063" providerId="LiveId" clId="{3DF3EEC6-B8CB-4EB8-8127-6522440815A7}" dt="2024-06-06T14:33:11.297" v="511"/>
          <ac:picMkLst>
            <pc:docMk/>
            <pc:sldMk cId="1389895770" sldId="272"/>
            <ac:picMk id="2052" creationId="{24DB0D16-FDE8-2962-0842-3C4B4FCEC15F}"/>
          </ac:picMkLst>
        </pc:picChg>
        <pc:picChg chg="add mod">
          <ac:chgData name="Cândida R. Paraizo" userId="d3ebabcddea41063" providerId="LiveId" clId="{3DF3EEC6-B8CB-4EB8-8127-6522440815A7}" dt="2024-06-13T19:17:00.096" v="1832" actId="1076"/>
          <ac:picMkLst>
            <pc:docMk/>
            <pc:sldMk cId="1389895770" sldId="272"/>
            <ac:picMk id="2052" creationId="{89AA95E6-4237-4454-C11E-EA87E77AFA4B}"/>
          </ac:picMkLst>
        </pc:picChg>
        <pc:picChg chg="add del mod">
          <ac:chgData name="Cândida R. Paraizo" userId="d3ebabcddea41063" providerId="LiveId" clId="{3DF3EEC6-B8CB-4EB8-8127-6522440815A7}" dt="2024-06-13T19:01:03.649" v="1808" actId="478"/>
          <ac:picMkLst>
            <pc:docMk/>
            <pc:sldMk cId="1389895770" sldId="272"/>
            <ac:picMk id="2054" creationId="{4F2BB023-E845-F10A-CD6D-AA181E32673F}"/>
          </ac:picMkLst>
        </pc:picChg>
        <pc:picChg chg="add mod">
          <ac:chgData name="Cândida R. Paraizo" userId="d3ebabcddea41063" providerId="LiveId" clId="{3DF3EEC6-B8CB-4EB8-8127-6522440815A7}" dt="2024-06-06T14:33:44.639" v="519" actId="14100"/>
          <ac:picMkLst>
            <pc:docMk/>
            <pc:sldMk cId="1389895770" sldId="272"/>
            <ac:picMk id="2056" creationId="{FC82A9B4-CD98-89A0-B50D-FF02A2A52A61}"/>
          </ac:picMkLst>
        </pc:picChg>
        <pc:picChg chg="add del mod">
          <ac:chgData name="Cândida R. Paraizo" userId="d3ebabcddea41063" providerId="LiveId" clId="{3DF3EEC6-B8CB-4EB8-8127-6522440815A7}" dt="2024-06-13T19:01:28.737" v="1819" actId="478"/>
          <ac:picMkLst>
            <pc:docMk/>
            <pc:sldMk cId="1389895770" sldId="272"/>
            <ac:picMk id="2058" creationId="{52D36E34-800D-EDF3-C87E-B7C4F614448D}"/>
          </ac:picMkLst>
        </pc:picChg>
        <pc:picChg chg="add del mod">
          <ac:chgData name="Cândida R. Paraizo" userId="d3ebabcddea41063" providerId="LiveId" clId="{3DF3EEC6-B8CB-4EB8-8127-6522440815A7}" dt="2024-06-13T19:01:22.245" v="1816" actId="478"/>
          <ac:picMkLst>
            <pc:docMk/>
            <pc:sldMk cId="1389895770" sldId="272"/>
            <ac:picMk id="2060" creationId="{B1AFB750-6101-CA34-A6F2-8100093DDB49}"/>
          </ac:picMkLst>
        </pc:picChg>
        <pc:picChg chg="add del mod">
          <ac:chgData name="Cândida R. Paraizo" userId="d3ebabcddea41063" providerId="LiveId" clId="{3DF3EEC6-B8CB-4EB8-8127-6522440815A7}" dt="2024-06-13T19:01:08.571" v="1810" actId="478"/>
          <ac:picMkLst>
            <pc:docMk/>
            <pc:sldMk cId="1389895770" sldId="272"/>
            <ac:picMk id="2062" creationId="{74EAE197-B07A-5BB9-ADDB-FD6016844AF1}"/>
          </ac:picMkLst>
        </pc:picChg>
        <pc:picChg chg="add del mod">
          <ac:chgData name="Cândida R. Paraizo" userId="d3ebabcddea41063" providerId="LiveId" clId="{3DF3EEC6-B8CB-4EB8-8127-6522440815A7}" dt="2024-06-13T19:01:13.261" v="1811" actId="478"/>
          <ac:picMkLst>
            <pc:docMk/>
            <pc:sldMk cId="1389895770" sldId="272"/>
            <ac:picMk id="2064" creationId="{9D071BF2-7FD6-8C2A-C613-EBB5DBB2DDDC}"/>
          </ac:picMkLst>
        </pc:picChg>
        <pc:picChg chg="add del mod">
          <ac:chgData name="Cândida R. Paraizo" userId="d3ebabcddea41063" providerId="LiveId" clId="{3DF3EEC6-B8CB-4EB8-8127-6522440815A7}" dt="2024-06-13T19:01:27.746" v="1818" actId="478"/>
          <ac:picMkLst>
            <pc:docMk/>
            <pc:sldMk cId="1389895770" sldId="272"/>
            <ac:picMk id="2066" creationId="{6430A6B3-EBB9-6919-772C-220D2C975C99}"/>
          </ac:picMkLst>
        </pc:picChg>
        <pc:picChg chg="add del mod">
          <ac:chgData name="Cândida R. Paraizo" userId="d3ebabcddea41063" providerId="LiveId" clId="{3DF3EEC6-B8CB-4EB8-8127-6522440815A7}" dt="2024-06-13T19:01:05.614" v="1809" actId="478"/>
          <ac:picMkLst>
            <pc:docMk/>
            <pc:sldMk cId="1389895770" sldId="272"/>
            <ac:picMk id="2068" creationId="{70B896E9-6120-4159-0A1B-21877627EBE8}"/>
          </ac:picMkLst>
        </pc:picChg>
        <pc:picChg chg="add mod">
          <ac:chgData name="Cândida R. Paraizo" userId="d3ebabcddea41063" providerId="LiveId" clId="{3DF3EEC6-B8CB-4EB8-8127-6522440815A7}" dt="2024-06-13T19:34:04.753" v="2462" actId="1076"/>
          <ac:picMkLst>
            <pc:docMk/>
            <pc:sldMk cId="1389895770" sldId="272"/>
            <ac:picMk id="2076" creationId="{3DFEDE15-2938-2C17-8C63-7C3EC55B549C}"/>
          </ac:picMkLst>
        </pc:picChg>
      </pc:sldChg>
      <pc:sldChg chg="add del">
        <pc:chgData name="Cândida R. Paraizo" userId="d3ebabcddea41063" providerId="LiveId" clId="{3DF3EEC6-B8CB-4EB8-8127-6522440815A7}" dt="2024-06-06T04:10:18.325" v="494" actId="47"/>
        <pc:sldMkLst>
          <pc:docMk/>
          <pc:sldMk cId="3128892586" sldId="272"/>
        </pc:sldMkLst>
      </pc:sldChg>
      <pc:sldChg chg="modSp add del mod ord">
        <pc:chgData name="Cândida R. Paraizo" userId="d3ebabcddea41063" providerId="LiveId" clId="{3DF3EEC6-B8CB-4EB8-8127-6522440815A7}" dt="2024-06-13T19:50:17.334" v="2746" actId="47"/>
        <pc:sldMkLst>
          <pc:docMk/>
          <pc:sldMk cId="4079532824" sldId="273"/>
        </pc:sldMkLst>
        <pc:spChg chg="mod">
          <ac:chgData name="Cândida R. Paraizo" userId="d3ebabcddea41063" providerId="LiveId" clId="{3DF3EEC6-B8CB-4EB8-8127-6522440815A7}" dt="2024-06-06T15:18:36.158" v="643" actId="20577"/>
          <ac:spMkLst>
            <pc:docMk/>
            <pc:sldMk cId="4079532824" sldId="273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9:38:31.431" v="2565" actId="20577"/>
          <ac:spMkLst>
            <pc:docMk/>
            <pc:sldMk cId="4079532824" sldId="273"/>
            <ac:spMk id="3" creationId="{5F17073E-1BCE-D044-E08B-4C4D20B8DA3D}"/>
          </ac:spMkLst>
        </pc:spChg>
      </pc:sldChg>
      <pc:sldChg chg="addSp delSp modSp add mod ord">
        <pc:chgData name="Cândida R. Paraizo" userId="d3ebabcddea41063" providerId="LiveId" clId="{3DF3EEC6-B8CB-4EB8-8127-6522440815A7}" dt="2024-06-13T20:17:14.133" v="2938" actId="113"/>
        <pc:sldMkLst>
          <pc:docMk/>
          <pc:sldMk cId="1079113825" sldId="274"/>
        </pc:sldMkLst>
        <pc:spChg chg="mod">
          <ac:chgData name="Cândida R. Paraizo" userId="d3ebabcddea41063" providerId="LiveId" clId="{3DF3EEC6-B8CB-4EB8-8127-6522440815A7}" dt="2024-06-08T21:22:04.281" v="1235" actId="20577"/>
          <ac:spMkLst>
            <pc:docMk/>
            <pc:sldMk cId="1079113825" sldId="274"/>
            <ac:spMk id="2" creationId="{738F875F-C541-1C31-93C1-BD732637BBEF}"/>
          </ac:spMkLst>
        </pc:spChg>
        <pc:spChg chg="add del mod">
          <ac:chgData name="Cândida R. Paraizo" userId="d3ebabcddea41063" providerId="LiveId" clId="{3DF3EEC6-B8CB-4EB8-8127-6522440815A7}" dt="2024-06-13T18:55:55.671" v="1788"/>
          <ac:spMkLst>
            <pc:docMk/>
            <pc:sldMk cId="1079113825" sldId="274"/>
            <ac:spMk id="3" creationId="{A40C4D6C-6FA8-A580-D1A2-E39990163455}"/>
          </ac:spMkLst>
        </pc:spChg>
        <pc:spChg chg="add del mod">
          <ac:chgData name="Cândida R. Paraizo" userId="d3ebabcddea41063" providerId="LiveId" clId="{3DF3EEC6-B8CB-4EB8-8127-6522440815A7}" dt="2024-06-13T18:56:42.401" v="1792" actId="22"/>
          <ac:spMkLst>
            <pc:docMk/>
            <pc:sldMk cId="1079113825" sldId="274"/>
            <ac:spMk id="4" creationId="{30EEA4AA-0AE6-3A2C-145D-A60955E7642E}"/>
          </ac:spMkLst>
        </pc:spChg>
        <pc:spChg chg="add mod">
          <ac:chgData name="Cândida R. Paraizo" userId="d3ebabcddea41063" providerId="LiveId" clId="{3DF3EEC6-B8CB-4EB8-8127-6522440815A7}" dt="2024-06-13T18:56:03.613" v="1791" actId="14100"/>
          <ac:spMkLst>
            <pc:docMk/>
            <pc:sldMk cId="1079113825" sldId="274"/>
            <ac:spMk id="5" creationId="{52AE22F4-8C84-21DB-658B-9A6E1902D0EE}"/>
          </ac:spMkLst>
        </pc:spChg>
        <pc:spChg chg="add del mod">
          <ac:chgData name="Cândida R. Paraizo" userId="d3ebabcddea41063" providerId="LiveId" clId="{3DF3EEC6-B8CB-4EB8-8127-6522440815A7}" dt="2024-06-13T19:00:57.559" v="1805" actId="478"/>
          <ac:spMkLst>
            <pc:docMk/>
            <pc:sldMk cId="1079113825" sldId="274"/>
            <ac:spMk id="12" creationId="{B4744845-55E1-EEB9-1587-6C7EFA50B052}"/>
          </ac:spMkLst>
        </pc:spChg>
        <pc:graphicFrameChg chg="add del mod modGraphic">
          <ac:chgData name="Cândida R. Paraizo" userId="d3ebabcddea41063" providerId="LiveId" clId="{3DF3EEC6-B8CB-4EB8-8127-6522440815A7}" dt="2024-06-13T20:16:57.733" v="2933" actId="478"/>
          <ac:graphicFrameMkLst>
            <pc:docMk/>
            <pc:sldMk cId="1079113825" sldId="274"/>
            <ac:graphicFrameMk id="13" creationId="{A8EA5271-61FE-2586-62F4-4EF5CEDEB990}"/>
          </ac:graphicFrameMkLst>
        </pc:graphicFrameChg>
        <pc:graphicFrameChg chg="add mod modGraphic">
          <ac:chgData name="Cândida R. Paraizo" userId="d3ebabcddea41063" providerId="LiveId" clId="{3DF3EEC6-B8CB-4EB8-8127-6522440815A7}" dt="2024-06-13T20:17:14.133" v="2938" actId="113"/>
          <ac:graphicFrameMkLst>
            <pc:docMk/>
            <pc:sldMk cId="1079113825" sldId="274"/>
            <ac:graphicFrameMk id="14" creationId="{66A452F7-509B-54F9-293D-4F7260DDADD5}"/>
          </ac:graphicFrameMkLst>
        </pc:graphicFrameChg>
        <pc:picChg chg="add del mod ord">
          <ac:chgData name="Cândida R. Paraizo" userId="d3ebabcddea41063" providerId="LiveId" clId="{3DF3EEC6-B8CB-4EB8-8127-6522440815A7}" dt="2024-06-13T19:00:53.827" v="1804" actId="478"/>
          <ac:picMkLst>
            <pc:docMk/>
            <pc:sldMk cId="1079113825" sldId="274"/>
            <ac:picMk id="7" creationId="{B5F8214E-9A64-B663-FAAC-3D5894C954CA}"/>
          </ac:picMkLst>
        </pc:picChg>
        <pc:picChg chg="add del mod">
          <ac:chgData name="Cândida R. Paraizo" userId="d3ebabcddea41063" providerId="LiveId" clId="{3DF3EEC6-B8CB-4EB8-8127-6522440815A7}" dt="2024-06-13T19:00:58.623" v="1806" actId="478"/>
          <ac:picMkLst>
            <pc:docMk/>
            <pc:sldMk cId="1079113825" sldId="274"/>
            <ac:picMk id="9" creationId="{F995B12C-A86F-B8A4-3C57-4FE0501E2399}"/>
          </ac:picMkLst>
        </pc:picChg>
        <pc:picChg chg="add del mod">
          <ac:chgData name="Cândida R. Paraizo" userId="d3ebabcddea41063" providerId="LiveId" clId="{3DF3EEC6-B8CB-4EB8-8127-6522440815A7}" dt="2024-06-13T19:00:59.656" v="1807" actId="478"/>
          <ac:picMkLst>
            <pc:docMk/>
            <pc:sldMk cId="1079113825" sldId="274"/>
            <ac:picMk id="11" creationId="{740AB4B5-D1EC-7ACF-0FAD-8FB5882DFD87}"/>
          </ac:picMkLst>
        </pc:picChg>
        <pc:picChg chg="del">
          <ac:chgData name="Cândida R. Paraizo" userId="d3ebabcddea41063" providerId="LiveId" clId="{3DF3EEC6-B8CB-4EB8-8127-6522440815A7}" dt="2024-06-08T21:21:59.297" v="1229" actId="478"/>
          <ac:picMkLst>
            <pc:docMk/>
            <pc:sldMk cId="1079113825" sldId="274"/>
            <ac:picMk id="1026" creationId="{93CAE4E8-16F4-FC4D-CF86-CB2D6F2E268F}"/>
          </ac:picMkLst>
        </pc:picChg>
      </pc:sldChg>
      <pc:sldChg chg="addSp delSp modSp add mod">
        <pc:chgData name="Cândida R. Paraizo" userId="d3ebabcddea41063" providerId="LiveId" clId="{3DF3EEC6-B8CB-4EB8-8127-6522440815A7}" dt="2024-06-13T19:00:50.421" v="1803" actId="1076"/>
        <pc:sldMkLst>
          <pc:docMk/>
          <pc:sldMk cId="621815537" sldId="275"/>
        </pc:sldMkLst>
        <pc:spChg chg="mod">
          <ac:chgData name="Cândida R. Paraizo" userId="d3ebabcddea41063" providerId="LiveId" clId="{3DF3EEC6-B8CB-4EB8-8127-6522440815A7}" dt="2024-06-13T18:36:12.688" v="1580" actId="313"/>
          <ac:spMkLst>
            <pc:docMk/>
            <pc:sldMk cId="621815537" sldId="275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13T19:00:44.325" v="1802" actId="478"/>
          <ac:spMkLst>
            <pc:docMk/>
            <pc:sldMk cId="621815537" sldId="275"/>
            <ac:spMk id="3" creationId="{A40C4D6C-6FA8-A580-D1A2-E39990163455}"/>
          </ac:spMkLst>
        </pc:spChg>
        <pc:picChg chg="add mod">
          <ac:chgData name="Cândida R. Paraizo" userId="d3ebabcddea41063" providerId="LiveId" clId="{3DF3EEC6-B8CB-4EB8-8127-6522440815A7}" dt="2024-06-13T19:00:50.421" v="1803" actId="1076"/>
          <ac:picMkLst>
            <pc:docMk/>
            <pc:sldMk cId="621815537" sldId="275"/>
            <ac:picMk id="4" creationId="{E50AE355-A5FD-BF74-9CB0-ABB91D42B515}"/>
          </ac:picMkLst>
        </pc:picChg>
        <pc:picChg chg="add mod">
          <ac:chgData name="Cândida R. Paraizo" userId="d3ebabcddea41063" providerId="LiveId" clId="{3DF3EEC6-B8CB-4EB8-8127-6522440815A7}" dt="2024-06-13T19:00:50.421" v="1803" actId="1076"/>
          <ac:picMkLst>
            <pc:docMk/>
            <pc:sldMk cId="621815537" sldId="275"/>
            <ac:picMk id="5" creationId="{E3EF1DB6-8F33-3F33-13B5-CA95FDC940B6}"/>
          </ac:picMkLst>
        </pc:picChg>
        <pc:picChg chg="add mod">
          <ac:chgData name="Cândida R. Paraizo" userId="d3ebabcddea41063" providerId="LiveId" clId="{3DF3EEC6-B8CB-4EB8-8127-6522440815A7}" dt="2024-06-13T19:00:50.421" v="1803" actId="1076"/>
          <ac:picMkLst>
            <pc:docMk/>
            <pc:sldMk cId="621815537" sldId="275"/>
            <ac:picMk id="6" creationId="{5C7C0B3B-4B86-91BF-FE05-E75166181F1D}"/>
          </ac:picMkLst>
        </pc:picChg>
      </pc:sldChg>
      <pc:sldChg chg="addSp delSp modSp add mod">
        <pc:chgData name="Cândida R. Paraizo" userId="d3ebabcddea41063" providerId="LiveId" clId="{3DF3EEC6-B8CB-4EB8-8127-6522440815A7}" dt="2024-06-13T18:35:02.446" v="1579" actId="1076"/>
        <pc:sldMkLst>
          <pc:docMk/>
          <pc:sldMk cId="4040267348" sldId="276"/>
        </pc:sldMkLst>
        <pc:spChg chg="mod">
          <ac:chgData name="Cândida R. Paraizo" userId="d3ebabcddea41063" providerId="LiveId" clId="{3DF3EEC6-B8CB-4EB8-8127-6522440815A7}" dt="2024-06-13T18:34:51.685" v="1575" actId="20577"/>
          <ac:spMkLst>
            <pc:docMk/>
            <pc:sldMk cId="4040267348" sldId="276"/>
            <ac:spMk id="2" creationId="{738F875F-C541-1C31-93C1-BD732637BBEF}"/>
          </ac:spMkLst>
        </pc:spChg>
        <pc:spChg chg="add del mod">
          <ac:chgData name="Cândida R. Paraizo" userId="d3ebabcddea41063" providerId="LiveId" clId="{3DF3EEC6-B8CB-4EB8-8127-6522440815A7}" dt="2024-06-13T18:34:55.750" v="1577" actId="22"/>
          <ac:spMkLst>
            <pc:docMk/>
            <pc:sldMk cId="4040267348" sldId="276"/>
            <ac:spMk id="3" creationId="{DD777EC6-E3D9-5B3F-AD50-B50CA71CB9FD}"/>
          </ac:spMkLst>
        </pc:spChg>
        <pc:picChg chg="add mod ord">
          <ac:chgData name="Cândida R. Paraizo" userId="d3ebabcddea41063" providerId="LiveId" clId="{3DF3EEC6-B8CB-4EB8-8127-6522440815A7}" dt="2024-06-13T18:35:02.446" v="1579" actId="1076"/>
          <ac:picMkLst>
            <pc:docMk/>
            <pc:sldMk cId="4040267348" sldId="276"/>
            <ac:picMk id="5" creationId="{BB6177D7-4E54-F43A-B843-B0F24D372988}"/>
          </ac:picMkLst>
        </pc:picChg>
        <pc:picChg chg="del">
          <ac:chgData name="Cândida R. Paraizo" userId="d3ebabcddea41063" providerId="LiveId" clId="{3DF3EEC6-B8CB-4EB8-8127-6522440815A7}" dt="2024-06-13T18:34:54.350" v="1576" actId="478"/>
          <ac:picMkLst>
            <pc:docMk/>
            <pc:sldMk cId="4040267348" sldId="276"/>
            <ac:picMk id="1026" creationId="{93CAE4E8-16F4-FC4D-CF86-CB2D6F2E268F}"/>
          </ac:picMkLst>
        </pc:picChg>
      </pc:sldChg>
      <pc:sldChg chg="modSp add del mod ord">
        <pc:chgData name="Cândida R. Paraizo" userId="d3ebabcddea41063" providerId="LiveId" clId="{3DF3EEC6-B8CB-4EB8-8127-6522440815A7}" dt="2024-06-13T20:06:30.583" v="2914" actId="47"/>
        <pc:sldMkLst>
          <pc:docMk/>
          <pc:sldMk cId="2469435018" sldId="277"/>
        </pc:sldMkLst>
        <pc:spChg chg="mod">
          <ac:chgData name="Cândida R. Paraizo" userId="d3ebabcddea41063" providerId="LiveId" clId="{3DF3EEC6-B8CB-4EB8-8127-6522440815A7}" dt="2024-06-13T19:39:13.217" v="2571"/>
          <ac:spMkLst>
            <pc:docMk/>
            <pc:sldMk cId="2469435018" sldId="277"/>
            <ac:spMk id="2" creationId="{738F875F-C541-1C31-93C1-BD732637BBEF}"/>
          </ac:spMkLst>
        </pc:spChg>
      </pc:sldChg>
      <pc:sldChg chg="modSp add mod ord">
        <pc:chgData name="Cândida R. Paraizo" userId="d3ebabcddea41063" providerId="LiveId" clId="{3DF3EEC6-B8CB-4EB8-8127-6522440815A7}" dt="2024-06-13T19:49:34.969" v="2716" actId="20577"/>
        <pc:sldMkLst>
          <pc:docMk/>
          <pc:sldMk cId="682843395" sldId="278"/>
        </pc:sldMkLst>
        <pc:spChg chg="mod">
          <ac:chgData name="Cândida R. Paraizo" userId="d3ebabcddea41063" providerId="LiveId" clId="{3DF3EEC6-B8CB-4EB8-8127-6522440815A7}" dt="2024-06-13T19:49:13.738" v="2702" actId="6549"/>
          <ac:spMkLst>
            <pc:docMk/>
            <pc:sldMk cId="682843395" sldId="278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9:49:34.969" v="2716" actId="20577"/>
          <ac:spMkLst>
            <pc:docMk/>
            <pc:sldMk cId="682843395" sldId="278"/>
            <ac:spMk id="3" creationId="{5F17073E-1BCE-D044-E08B-4C4D20B8DA3D}"/>
          </ac:spMkLst>
        </pc:spChg>
      </pc:sldChg>
      <pc:sldChg chg="modSp add mod ord">
        <pc:chgData name="Cândida R. Paraizo" userId="d3ebabcddea41063" providerId="LiveId" clId="{3DF3EEC6-B8CB-4EB8-8127-6522440815A7}" dt="2024-06-13T19:50:31.265" v="2752"/>
        <pc:sldMkLst>
          <pc:docMk/>
          <pc:sldMk cId="1242657278" sldId="279"/>
        </pc:sldMkLst>
        <pc:spChg chg="mod">
          <ac:chgData name="Cândida R. Paraizo" userId="d3ebabcddea41063" providerId="LiveId" clId="{3DF3EEC6-B8CB-4EB8-8127-6522440815A7}" dt="2024-06-13T19:49:52.088" v="2724" actId="20577"/>
          <ac:spMkLst>
            <pc:docMk/>
            <pc:sldMk cId="1242657278" sldId="279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9:50:11.734" v="2745" actId="20577"/>
          <ac:spMkLst>
            <pc:docMk/>
            <pc:sldMk cId="1242657278" sldId="279"/>
            <ac:spMk id="3" creationId="{5F17073E-1BCE-D044-E08B-4C4D20B8DA3D}"/>
          </ac:spMkLst>
        </pc:spChg>
      </pc:sldChg>
      <pc:sldChg chg="addSp delSp modSp add mod">
        <pc:chgData name="Cândida R. Paraizo" userId="d3ebabcddea41063" providerId="LiveId" clId="{3DF3EEC6-B8CB-4EB8-8127-6522440815A7}" dt="2024-06-13T19:59:19.570" v="2913" actId="1076"/>
        <pc:sldMkLst>
          <pc:docMk/>
          <pc:sldMk cId="1154218982" sldId="280"/>
        </pc:sldMkLst>
        <pc:spChg chg="del">
          <ac:chgData name="Cândida R. Paraizo" userId="d3ebabcddea41063" providerId="LiveId" clId="{3DF3EEC6-B8CB-4EB8-8127-6522440815A7}" dt="2024-06-13T19:59:14.973" v="2911" actId="22"/>
          <ac:spMkLst>
            <pc:docMk/>
            <pc:sldMk cId="1154218982" sldId="280"/>
            <ac:spMk id="3" creationId="{5F17073E-1BCE-D044-E08B-4C4D20B8DA3D}"/>
          </ac:spMkLst>
        </pc:spChg>
        <pc:picChg chg="add mod ord">
          <ac:chgData name="Cândida R. Paraizo" userId="d3ebabcddea41063" providerId="LiveId" clId="{3DF3EEC6-B8CB-4EB8-8127-6522440815A7}" dt="2024-06-13T19:59:19.570" v="2913" actId="1076"/>
          <ac:picMkLst>
            <pc:docMk/>
            <pc:sldMk cId="1154218982" sldId="280"/>
            <ac:picMk id="5" creationId="{17F0B0A8-46B4-6849-3E22-CF0C1CAC8EDE}"/>
          </ac:picMkLst>
        </pc:picChg>
      </pc:sldChg>
      <pc:sldChg chg="modSp add mod">
        <pc:chgData name="Cândida R. Paraizo" userId="d3ebabcddea41063" providerId="LiveId" clId="{3DF3EEC6-B8CB-4EB8-8127-6522440815A7}" dt="2024-06-13T20:31:40.371" v="3038" actId="27636"/>
        <pc:sldMkLst>
          <pc:docMk/>
          <pc:sldMk cId="1833233038" sldId="281"/>
        </pc:sldMkLst>
        <pc:spChg chg="mod">
          <ac:chgData name="Cândida R. Paraizo" userId="d3ebabcddea41063" providerId="LiveId" clId="{3DF3EEC6-B8CB-4EB8-8127-6522440815A7}" dt="2024-06-13T20:31:40.371" v="3038" actId="27636"/>
          <ac:spMkLst>
            <pc:docMk/>
            <pc:sldMk cId="1833233038" sldId="281"/>
            <ac:spMk id="3" creationId="{5F17073E-1BCE-D044-E08B-4C4D20B8DA3D}"/>
          </ac:spMkLst>
        </pc:spChg>
      </pc:sldChg>
      <pc:sldChg chg="addSp modSp add mod">
        <pc:chgData name="Cândida R. Paraizo" userId="d3ebabcddea41063" providerId="LiveId" clId="{3DF3EEC6-B8CB-4EB8-8127-6522440815A7}" dt="2024-06-13T20:31:13.907" v="3029" actId="20577"/>
        <pc:sldMkLst>
          <pc:docMk/>
          <pc:sldMk cId="438318715" sldId="282"/>
        </pc:sldMkLst>
        <pc:spChg chg="mod">
          <ac:chgData name="Cândida R. Paraizo" userId="d3ebabcddea41063" providerId="LiveId" clId="{3DF3EEC6-B8CB-4EB8-8127-6522440815A7}" dt="2024-06-13T20:31:13.907" v="3029" actId="20577"/>
          <ac:spMkLst>
            <pc:docMk/>
            <pc:sldMk cId="438318715" sldId="282"/>
            <ac:spMk id="3" creationId="{5F17073E-1BCE-D044-E08B-4C4D20B8DA3D}"/>
          </ac:spMkLst>
        </pc:spChg>
        <pc:spChg chg="add">
          <ac:chgData name="Cândida R. Paraizo" userId="d3ebabcddea41063" providerId="LiveId" clId="{3DF3EEC6-B8CB-4EB8-8127-6522440815A7}" dt="2024-06-13T20:29:34.308" v="3015"/>
          <ac:spMkLst>
            <pc:docMk/>
            <pc:sldMk cId="438318715" sldId="282"/>
            <ac:spMk id="4" creationId="{31434EDE-769E-FD52-B75A-50FAD87E10D4}"/>
          </ac:spMkLst>
        </pc:spChg>
      </pc:sldChg>
      <pc:sldChg chg="modSp add mod">
        <pc:chgData name="Cândida R. Paraizo" userId="d3ebabcddea41063" providerId="LiveId" clId="{3DF3EEC6-B8CB-4EB8-8127-6522440815A7}" dt="2024-06-13T20:32:20.823" v="3048" actId="20577"/>
        <pc:sldMkLst>
          <pc:docMk/>
          <pc:sldMk cId="3852644812" sldId="283"/>
        </pc:sldMkLst>
        <pc:spChg chg="mod">
          <ac:chgData name="Cândida R. Paraizo" userId="d3ebabcddea41063" providerId="LiveId" clId="{3DF3EEC6-B8CB-4EB8-8127-6522440815A7}" dt="2024-06-13T20:32:20.823" v="3048" actId="20577"/>
          <ac:spMkLst>
            <pc:docMk/>
            <pc:sldMk cId="3852644812" sldId="283"/>
            <ac:spMk id="3" creationId="{5F17073E-1BCE-D044-E08B-4C4D20B8DA3D}"/>
          </ac:spMkLst>
        </pc:spChg>
      </pc:sldChg>
    </pc:docChg>
  </pc:docChgLst>
  <pc:docChgLst>
    <pc:chgData name="Cândida R. Paraizo" userId="d3ebabcddea41063" providerId="LiveId" clId="{B22DB130-64BC-484E-8FC0-970CB10B9A4B}"/>
    <pc:docChg chg="undo custSel delSld modSld">
      <pc:chgData name="Cândida R. Paraizo" userId="d3ebabcddea41063" providerId="LiveId" clId="{B22DB130-64BC-484E-8FC0-970CB10B9A4B}" dt="2024-06-13T20:38:57.007" v="47" actId="6549"/>
      <pc:docMkLst>
        <pc:docMk/>
      </pc:docMkLst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3704980866" sldId="256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704980866" sldId="256"/>
            <ac:spMk id="2" creationId="{F8B6B421-B726-CAB3-F547-9F22DCB39759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704980866" sldId="256"/>
            <ac:spMk id="3" creationId="{69705EF2-8E99-286B-5F7A-19AA8BB3A8E9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1652969431" sldId="257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652969431" sldId="257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652969431" sldId="257"/>
            <ac:spMk id="3" creationId="{5F17073E-1BCE-D044-E08B-4C4D20B8DA3D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2485312164" sldId="258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485312164" sldId="258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485312164" sldId="258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2402161582" sldId="259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402161582" sldId="259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402161582" sldId="259"/>
            <ac:spMk id="3" creationId="{5F17073E-1BCE-D044-E08B-4C4D20B8DA3D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1101080273" sldId="260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101080273" sldId="260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101080273" sldId="260"/>
            <ac:spMk id="3" creationId="{5F17073E-1BCE-D044-E08B-4C4D20B8DA3D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243194682" sldId="262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43194682" sldId="262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43194682" sldId="262"/>
            <ac:spMk id="3" creationId="{5F17073E-1BCE-D044-E08B-4C4D20B8DA3D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2766367148" sldId="263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766367148" sldId="263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2766367148" sldId="263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6:03.446" v="24" actId="1076"/>
        <pc:sldMkLst>
          <pc:docMk/>
          <pc:sldMk cId="4141349404" sldId="264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4141349404" sldId="264"/>
            <ac:spMk id="2" creationId="{738F875F-C541-1C31-93C1-BD732637BBEF}"/>
          </ac:spMkLst>
        </pc:spChg>
        <pc:picChg chg="mod">
          <ac:chgData name="Cândida R. Paraizo" userId="d3ebabcddea41063" providerId="LiveId" clId="{B22DB130-64BC-484E-8FC0-970CB10B9A4B}" dt="2024-06-13T20:36:03.446" v="24" actId="1076"/>
          <ac:picMkLst>
            <pc:docMk/>
            <pc:sldMk cId="4141349404" sldId="264"/>
            <ac:picMk id="4" creationId="{90551C4E-207E-87E9-A88C-505FD557129D}"/>
          </ac:picMkLst>
        </pc:picChg>
      </pc:sldChg>
      <pc:sldChg chg="modSp mod">
        <pc:chgData name="Cândida R. Paraizo" userId="d3ebabcddea41063" providerId="LiveId" clId="{B22DB130-64BC-484E-8FC0-970CB10B9A4B}" dt="2024-06-13T20:38:26.865" v="37" actId="20577"/>
        <pc:sldMkLst>
          <pc:docMk/>
          <pc:sldMk cId="1247596224" sldId="265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247596224" sldId="265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8:26.865" v="37" actId="20577"/>
          <ac:spMkLst>
            <pc:docMk/>
            <pc:sldMk cId="1247596224" sldId="265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8:57.007" v="47" actId="6549"/>
        <pc:sldMkLst>
          <pc:docMk/>
          <pc:sldMk cId="3571711186" sldId="266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571711186" sldId="266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8:57.007" v="47" actId="6549"/>
          <ac:spMkLst>
            <pc:docMk/>
            <pc:sldMk cId="3571711186" sldId="266"/>
            <ac:spMk id="3" creationId="{5F17073E-1BCE-D044-E08B-4C4D20B8DA3D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1218048587" sldId="267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218048587" sldId="267"/>
            <ac:spMk id="2" creationId="{738F875F-C541-1C31-93C1-BD732637BBEF}"/>
          </ac:spMkLst>
        </pc:sp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4082873386" sldId="268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4082873386" sldId="268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4082873386" sldId="268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3144122863" sldId="269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144122863" sldId="269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144122863" sldId="269"/>
            <ac:spMk id="3" creationId="{5F17073E-1BCE-D044-E08B-4C4D20B8DA3D}"/>
          </ac:spMkLst>
        </pc:spChg>
      </pc:sldChg>
      <pc:sldChg chg="addSp delSp modSp mod setBg">
        <pc:chgData name="Cândida R. Paraizo" userId="d3ebabcddea41063" providerId="LiveId" clId="{B22DB130-64BC-484E-8FC0-970CB10B9A4B}" dt="2024-06-13T20:34:26.483" v="13"/>
        <pc:sldMkLst>
          <pc:docMk/>
          <pc:sldMk cId="3349242457" sldId="270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349242457" sldId="270"/>
            <ac:spMk id="2" creationId="{738F875F-C541-1C31-93C1-BD732637BBEF}"/>
          </ac:spMkLst>
        </pc:spChg>
        <pc:spChg chg="del">
          <ac:chgData name="Cândida R. Paraizo" userId="d3ebabcddea41063" providerId="LiveId" clId="{B22DB130-64BC-484E-8FC0-970CB10B9A4B}" dt="2024-06-13T20:34:04.513" v="11" actId="26606"/>
          <ac:spMkLst>
            <pc:docMk/>
            <pc:sldMk cId="3349242457" sldId="270"/>
            <ac:spMk id="4" creationId="{193613B7-C7A2-A594-5217-D24E3DC3DE41}"/>
          </ac:spMkLst>
        </pc:spChg>
        <pc:graphicFrameChg chg="add">
          <ac:chgData name="Cândida R. Paraizo" userId="d3ebabcddea41063" providerId="LiveId" clId="{B22DB130-64BC-484E-8FC0-970CB10B9A4B}" dt="2024-06-13T20:34:04.513" v="11" actId="26606"/>
          <ac:graphicFrameMkLst>
            <pc:docMk/>
            <pc:sldMk cId="3349242457" sldId="270"/>
            <ac:graphicFrameMk id="6" creationId="{877F739D-0B54-18A0-99CE-A6CEDE08B700}"/>
          </ac:graphicFrameMkLst>
        </pc:graphicFrameChg>
      </pc:sldChg>
      <pc:sldChg chg="modSp">
        <pc:chgData name="Cândida R. Paraizo" userId="d3ebabcddea41063" providerId="LiveId" clId="{B22DB130-64BC-484E-8FC0-970CB10B9A4B}" dt="2024-06-13T20:34:26.483" v="13"/>
        <pc:sldMkLst>
          <pc:docMk/>
          <pc:sldMk cId="160470841" sldId="271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60470841" sldId="271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60470841" sldId="271"/>
            <ac:spMk id="3" creationId="{5F17073E-1BCE-D044-E08B-4C4D20B8DA3D}"/>
          </ac:spMkLst>
        </pc:spChg>
      </pc:sldChg>
      <pc:sldChg chg="modSp mod setBg">
        <pc:chgData name="Cândida R. Paraizo" userId="d3ebabcddea41063" providerId="LiveId" clId="{B22DB130-64BC-484E-8FC0-970CB10B9A4B}" dt="2024-06-13T20:34:39.718" v="14" actId="26606"/>
        <pc:sldMkLst>
          <pc:docMk/>
          <pc:sldMk cId="1389895770" sldId="272"/>
        </pc:sldMkLst>
        <pc:spChg chg="mod">
          <ac:chgData name="Cândida R. Paraizo" userId="d3ebabcddea41063" providerId="LiveId" clId="{B22DB130-64BC-484E-8FC0-970CB10B9A4B}" dt="2024-06-13T20:34:39.718" v="14" actId="26606"/>
          <ac:spMkLst>
            <pc:docMk/>
            <pc:sldMk cId="1389895770" sldId="272"/>
            <ac:spMk id="2" creationId="{738F875F-C541-1C31-93C1-BD732637BBEF}"/>
          </ac:spMkLst>
        </pc:spChg>
        <pc:picChg chg="mod">
          <ac:chgData name="Cândida R. Paraizo" userId="d3ebabcddea41063" providerId="LiveId" clId="{B22DB130-64BC-484E-8FC0-970CB10B9A4B}" dt="2024-06-13T20:34:39.718" v="14" actId="26606"/>
          <ac:picMkLst>
            <pc:docMk/>
            <pc:sldMk cId="1389895770" sldId="272"/>
            <ac:picMk id="4" creationId="{88628505-EBF2-FB0A-65A9-56E10B531D9E}"/>
          </ac:picMkLst>
        </pc:picChg>
        <pc:picChg chg="mod">
          <ac:chgData name="Cândida R. Paraizo" userId="d3ebabcddea41063" providerId="LiveId" clId="{B22DB130-64BC-484E-8FC0-970CB10B9A4B}" dt="2024-06-13T20:34:39.718" v="14" actId="26606"/>
          <ac:picMkLst>
            <pc:docMk/>
            <pc:sldMk cId="1389895770" sldId="272"/>
            <ac:picMk id="5" creationId="{0824B0FE-5F98-C1A7-C676-9AF56511F4D8}"/>
          </ac:picMkLst>
        </pc:picChg>
        <pc:picChg chg="mod">
          <ac:chgData name="Cândida R. Paraizo" userId="d3ebabcddea41063" providerId="LiveId" clId="{B22DB130-64BC-484E-8FC0-970CB10B9A4B}" dt="2024-06-13T20:34:39.718" v="14" actId="26606"/>
          <ac:picMkLst>
            <pc:docMk/>
            <pc:sldMk cId="1389895770" sldId="272"/>
            <ac:picMk id="6" creationId="{11946830-956F-8E1A-0335-CF5F3CFA441F}"/>
          </ac:picMkLst>
        </pc:picChg>
        <pc:picChg chg="mod">
          <ac:chgData name="Cândida R. Paraizo" userId="d3ebabcddea41063" providerId="LiveId" clId="{B22DB130-64BC-484E-8FC0-970CB10B9A4B}" dt="2024-06-13T20:34:39.718" v="14" actId="26606"/>
          <ac:picMkLst>
            <pc:docMk/>
            <pc:sldMk cId="1389895770" sldId="272"/>
            <ac:picMk id="2050" creationId="{33C6CA68-28E1-EC1B-7A2D-432E43A151EA}"/>
          </ac:picMkLst>
        </pc:picChg>
        <pc:picChg chg="mod">
          <ac:chgData name="Cândida R. Paraizo" userId="d3ebabcddea41063" providerId="LiveId" clId="{B22DB130-64BC-484E-8FC0-970CB10B9A4B}" dt="2024-06-13T20:34:39.718" v="14" actId="26606"/>
          <ac:picMkLst>
            <pc:docMk/>
            <pc:sldMk cId="1389895770" sldId="272"/>
            <ac:picMk id="2052" creationId="{89AA95E6-4237-4454-C11E-EA87E77AFA4B}"/>
          </ac:picMkLst>
        </pc:picChg>
        <pc:picChg chg="mod">
          <ac:chgData name="Cândida R. Paraizo" userId="d3ebabcddea41063" providerId="LiveId" clId="{B22DB130-64BC-484E-8FC0-970CB10B9A4B}" dt="2024-06-13T20:34:39.718" v="14" actId="26606"/>
          <ac:picMkLst>
            <pc:docMk/>
            <pc:sldMk cId="1389895770" sldId="272"/>
            <ac:picMk id="2076" creationId="{3DFEDE15-2938-2C17-8C63-7C3EC55B549C}"/>
          </ac:picMkLst>
        </pc:picChg>
      </pc:sldChg>
      <pc:sldChg chg="addSp modSp mod setBg">
        <pc:chgData name="Cândida R. Paraizo" userId="d3ebabcddea41063" providerId="LiveId" clId="{B22DB130-64BC-484E-8FC0-970CB10B9A4B}" dt="2024-06-13T20:35:07.089" v="19" actId="26606"/>
        <pc:sldMkLst>
          <pc:docMk/>
          <pc:sldMk cId="1079113825" sldId="274"/>
        </pc:sldMkLst>
        <pc:spChg chg="mod">
          <ac:chgData name="Cândida R. Paraizo" userId="d3ebabcddea41063" providerId="LiveId" clId="{B22DB130-64BC-484E-8FC0-970CB10B9A4B}" dt="2024-06-13T20:35:07.089" v="19" actId="26606"/>
          <ac:spMkLst>
            <pc:docMk/>
            <pc:sldMk cId="1079113825" sldId="274"/>
            <ac:spMk id="2" creationId="{738F875F-C541-1C31-93C1-BD732637BBEF}"/>
          </ac:spMkLst>
        </pc:spChg>
        <pc:spChg chg="add">
          <ac:chgData name="Cândida R. Paraizo" userId="d3ebabcddea41063" providerId="LiveId" clId="{B22DB130-64BC-484E-8FC0-970CB10B9A4B}" dt="2024-06-13T20:35:07.089" v="19" actId="26606"/>
          <ac:spMkLst>
            <pc:docMk/>
            <pc:sldMk cId="1079113825" sldId="274"/>
            <ac:spMk id="27" creationId="{9401732C-37EE-4B98-A709-9530173F3802}"/>
          </ac:spMkLst>
        </pc:spChg>
        <pc:grpChg chg="add">
          <ac:chgData name="Cândida R. Paraizo" userId="d3ebabcddea41063" providerId="LiveId" clId="{B22DB130-64BC-484E-8FC0-970CB10B9A4B}" dt="2024-06-13T20:35:07.089" v="19" actId="26606"/>
          <ac:grpSpMkLst>
            <pc:docMk/>
            <pc:sldMk cId="1079113825" sldId="274"/>
            <ac:grpSpMk id="19" creationId="{749C117F-F390-437B-ADB0-57E87EFF34F5}"/>
          </ac:grpSpMkLst>
        </pc:grpChg>
        <pc:grpChg chg="add">
          <ac:chgData name="Cândida R. Paraizo" userId="d3ebabcddea41063" providerId="LiveId" clId="{B22DB130-64BC-484E-8FC0-970CB10B9A4B}" dt="2024-06-13T20:35:07.089" v="19" actId="26606"/>
          <ac:grpSpMkLst>
            <pc:docMk/>
            <pc:sldMk cId="1079113825" sldId="274"/>
            <ac:grpSpMk id="29" creationId="{654E48C8-2A00-4C54-BC9C-B18EE49E9C13}"/>
          </ac:grpSpMkLst>
        </pc:grpChg>
        <pc:graphicFrameChg chg="mod modGraphic">
          <ac:chgData name="Cândida R. Paraizo" userId="d3ebabcddea41063" providerId="LiveId" clId="{B22DB130-64BC-484E-8FC0-970CB10B9A4B}" dt="2024-06-13T20:35:07.089" v="19" actId="26606"/>
          <ac:graphicFrameMkLst>
            <pc:docMk/>
            <pc:sldMk cId="1079113825" sldId="274"/>
            <ac:graphicFrameMk id="14" creationId="{66A452F7-509B-54F9-293D-4F7260DDADD5}"/>
          </ac:graphicFrameMkLst>
        </pc:graphicFrameChg>
        <pc:cxnChg chg="add">
          <ac:chgData name="Cândida R. Paraizo" userId="d3ebabcddea41063" providerId="LiveId" clId="{B22DB130-64BC-484E-8FC0-970CB10B9A4B}" dt="2024-06-13T20:35:07.089" v="19" actId="26606"/>
          <ac:cxnSpMkLst>
            <pc:docMk/>
            <pc:sldMk cId="1079113825" sldId="274"/>
            <ac:cxnSpMk id="25" creationId="{20742BC3-654B-4E41-9A6A-73A42E477639}"/>
          </ac:cxnSpMkLst>
        </pc:cxnChg>
      </pc:sldChg>
      <pc:sldChg chg="addSp modSp mod setBg">
        <pc:chgData name="Cândida R. Paraizo" userId="d3ebabcddea41063" providerId="LiveId" clId="{B22DB130-64BC-484E-8FC0-970CB10B9A4B}" dt="2024-06-13T20:35:26.587" v="20" actId="26606"/>
        <pc:sldMkLst>
          <pc:docMk/>
          <pc:sldMk cId="621815537" sldId="275"/>
        </pc:sldMkLst>
        <pc:spChg chg="mod">
          <ac:chgData name="Cândida R. Paraizo" userId="d3ebabcddea41063" providerId="LiveId" clId="{B22DB130-64BC-484E-8FC0-970CB10B9A4B}" dt="2024-06-13T20:35:26.587" v="20" actId="26606"/>
          <ac:spMkLst>
            <pc:docMk/>
            <pc:sldMk cId="621815537" sldId="275"/>
            <ac:spMk id="2" creationId="{738F875F-C541-1C31-93C1-BD732637BBEF}"/>
          </ac:spMkLst>
        </pc:spChg>
        <pc:grpChg chg="add">
          <ac:chgData name="Cândida R. Paraizo" userId="d3ebabcddea41063" providerId="LiveId" clId="{B22DB130-64BC-484E-8FC0-970CB10B9A4B}" dt="2024-06-13T20:35:26.587" v="20" actId="26606"/>
          <ac:grpSpMkLst>
            <pc:docMk/>
            <pc:sldMk cId="621815537" sldId="275"/>
            <ac:grpSpMk id="11" creationId="{3FEEE78B-6EC9-4EE6-B42A-C56FE0583E95}"/>
          </ac:grpSpMkLst>
        </pc:grpChg>
        <pc:grpChg chg="add">
          <ac:chgData name="Cândida R. Paraizo" userId="d3ebabcddea41063" providerId="LiveId" clId="{B22DB130-64BC-484E-8FC0-970CB10B9A4B}" dt="2024-06-13T20:35:26.587" v="20" actId="26606"/>
          <ac:grpSpMkLst>
            <pc:docMk/>
            <pc:sldMk cId="621815537" sldId="275"/>
            <ac:grpSpMk id="19" creationId="{46EE4FB9-7E41-4891-95F4-17C1C7506E9C}"/>
          </ac:grpSpMkLst>
        </pc:grpChg>
        <pc:picChg chg="mod ord">
          <ac:chgData name="Cândida R. Paraizo" userId="d3ebabcddea41063" providerId="LiveId" clId="{B22DB130-64BC-484E-8FC0-970CB10B9A4B}" dt="2024-06-13T20:35:26.587" v="20" actId="26606"/>
          <ac:picMkLst>
            <pc:docMk/>
            <pc:sldMk cId="621815537" sldId="275"/>
            <ac:picMk id="4" creationId="{E50AE355-A5FD-BF74-9CB0-ABB91D42B515}"/>
          </ac:picMkLst>
        </pc:picChg>
        <pc:picChg chg="mod">
          <ac:chgData name="Cândida R. Paraizo" userId="d3ebabcddea41063" providerId="LiveId" clId="{B22DB130-64BC-484E-8FC0-970CB10B9A4B}" dt="2024-06-13T20:35:26.587" v="20" actId="26606"/>
          <ac:picMkLst>
            <pc:docMk/>
            <pc:sldMk cId="621815537" sldId="275"/>
            <ac:picMk id="5" creationId="{E3EF1DB6-8F33-3F33-13B5-CA95FDC940B6}"/>
          </ac:picMkLst>
        </pc:picChg>
        <pc:picChg chg="mod">
          <ac:chgData name="Cândida R. Paraizo" userId="d3ebabcddea41063" providerId="LiveId" clId="{B22DB130-64BC-484E-8FC0-970CB10B9A4B}" dt="2024-06-13T20:35:26.587" v="20" actId="26606"/>
          <ac:picMkLst>
            <pc:docMk/>
            <pc:sldMk cId="621815537" sldId="275"/>
            <ac:picMk id="6" creationId="{5C7C0B3B-4B86-91BF-FE05-E75166181F1D}"/>
          </ac:picMkLst>
        </pc:picChg>
        <pc:cxnChg chg="add">
          <ac:chgData name="Cândida R. Paraizo" userId="d3ebabcddea41063" providerId="LiveId" clId="{B22DB130-64BC-484E-8FC0-970CB10B9A4B}" dt="2024-06-13T20:35:26.587" v="20" actId="26606"/>
          <ac:cxnSpMkLst>
            <pc:docMk/>
            <pc:sldMk cId="621815537" sldId="275"/>
            <ac:cxnSpMk id="17" creationId="{A82A5FDC-0CB0-426A-A974-5B7A646F2EC1}"/>
          </ac:cxnSpMkLst>
        </pc:cxnChg>
        <pc:cxnChg chg="add">
          <ac:chgData name="Cândida R. Paraizo" userId="d3ebabcddea41063" providerId="LiveId" clId="{B22DB130-64BC-484E-8FC0-970CB10B9A4B}" dt="2024-06-13T20:35:26.587" v="20" actId="26606"/>
          <ac:cxnSpMkLst>
            <pc:docMk/>
            <pc:sldMk cId="621815537" sldId="275"/>
            <ac:cxnSpMk id="25" creationId="{CF701DD5-8993-46EC-941C-86DD0188E23A}"/>
          </ac:cxnSpMkLst>
        </pc:cxnChg>
      </pc:sldChg>
      <pc:sldChg chg="addSp delSp modSp mod setBg">
        <pc:chgData name="Cândida R. Paraizo" userId="d3ebabcddea41063" providerId="LiveId" clId="{B22DB130-64BC-484E-8FC0-970CB10B9A4B}" dt="2024-06-13T20:35:00.520" v="18" actId="1076"/>
        <pc:sldMkLst>
          <pc:docMk/>
          <pc:sldMk cId="4040267348" sldId="276"/>
        </pc:sldMkLst>
        <pc:spChg chg="mod ord">
          <ac:chgData name="Cândida R. Paraizo" userId="d3ebabcddea41063" providerId="LiveId" clId="{B22DB130-64BC-484E-8FC0-970CB10B9A4B}" dt="2024-06-13T20:34:51.817" v="16" actId="26606"/>
          <ac:spMkLst>
            <pc:docMk/>
            <pc:sldMk cId="4040267348" sldId="276"/>
            <ac:spMk id="2" creationId="{738F875F-C541-1C31-93C1-BD732637BBEF}"/>
          </ac:spMkLst>
        </pc:spChg>
        <pc:spChg chg="add del">
          <ac:chgData name="Cândida R. Paraizo" userId="d3ebabcddea41063" providerId="LiveId" clId="{B22DB130-64BC-484E-8FC0-970CB10B9A4B}" dt="2024-06-13T20:34:51.817" v="16" actId="26606"/>
          <ac:spMkLst>
            <pc:docMk/>
            <pc:sldMk cId="4040267348" sldId="276"/>
            <ac:spMk id="9" creationId="{6D28D1D3-476E-DBD5-350F-C94973236C92}"/>
          </ac:spMkLst>
        </pc:spChg>
        <pc:spChg chg="add del">
          <ac:chgData name="Cândida R. Paraizo" userId="d3ebabcddea41063" providerId="LiveId" clId="{B22DB130-64BC-484E-8FC0-970CB10B9A4B}" dt="2024-06-13T20:34:51.817" v="16" actId="26606"/>
          <ac:spMkLst>
            <pc:docMk/>
            <pc:sldMk cId="4040267348" sldId="276"/>
            <ac:spMk id="12" creationId="{ED67D537-2E3B-4FA8-95C1-D7E02265DE8E}"/>
          </ac:spMkLst>
        </pc:spChg>
        <pc:spChg chg="add del">
          <ac:chgData name="Cândida R. Paraizo" userId="d3ebabcddea41063" providerId="LiveId" clId="{B22DB130-64BC-484E-8FC0-970CB10B9A4B}" dt="2024-06-13T20:34:51.817" v="16" actId="26606"/>
          <ac:spMkLst>
            <pc:docMk/>
            <pc:sldMk cId="4040267348" sldId="276"/>
            <ac:spMk id="14" creationId="{AC4DC467-7891-443B-84EA-66A43A3AC1F8}"/>
          </ac:spMkLst>
        </pc:spChg>
        <pc:spChg chg="add del">
          <ac:chgData name="Cândida R. Paraizo" userId="d3ebabcddea41063" providerId="LiveId" clId="{B22DB130-64BC-484E-8FC0-970CB10B9A4B}" dt="2024-06-13T20:34:51.817" v="16" actId="26606"/>
          <ac:spMkLst>
            <pc:docMk/>
            <pc:sldMk cId="4040267348" sldId="276"/>
            <ac:spMk id="16" creationId="{C4CA33FD-D0C5-4C9F-B64A-AC7E224E1508}"/>
          </ac:spMkLst>
        </pc:spChg>
        <pc:grpChg chg="add del">
          <ac:chgData name="Cândida R. Paraizo" userId="d3ebabcddea41063" providerId="LiveId" clId="{B22DB130-64BC-484E-8FC0-970CB10B9A4B}" dt="2024-06-13T20:34:51.817" v="16" actId="26606"/>
          <ac:grpSpMkLst>
            <pc:docMk/>
            <pc:sldMk cId="4040267348" sldId="276"/>
            <ac:grpSpMk id="20" creationId="{65139F4B-2CBD-4156-92F1-B6A65F08F41D}"/>
          </ac:grpSpMkLst>
        </pc:grpChg>
        <pc:picChg chg="mod">
          <ac:chgData name="Cândida R. Paraizo" userId="d3ebabcddea41063" providerId="LiveId" clId="{B22DB130-64BC-484E-8FC0-970CB10B9A4B}" dt="2024-06-13T20:35:00.520" v="18" actId="1076"/>
          <ac:picMkLst>
            <pc:docMk/>
            <pc:sldMk cId="4040267348" sldId="276"/>
            <ac:picMk id="5" creationId="{BB6177D7-4E54-F43A-B843-B0F24D372988}"/>
          </ac:picMkLst>
        </pc:picChg>
        <pc:cxnChg chg="add del">
          <ac:chgData name="Cândida R. Paraizo" userId="d3ebabcddea41063" providerId="LiveId" clId="{B22DB130-64BC-484E-8FC0-970CB10B9A4B}" dt="2024-06-13T20:34:51.817" v="16" actId="26606"/>
          <ac:cxnSpMkLst>
            <pc:docMk/>
            <pc:sldMk cId="4040267348" sldId="276"/>
            <ac:cxnSpMk id="18" creationId="{E8F5A80F-0E52-4137-B9D0-92B0AA81138E}"/>
          </ac:cxnSpMkLst>
        </pc:cxnChg>
      </pc:sldChg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682843395" sldId="278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682843395" sldId="278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682843395" sldId="278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1242657278" sldId="279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242657278" sldId="279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242657278" sldId="279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6:20.085" v="28" actId="1076"/>
        <pc:sldMkLst>
          <pc:docMk/>
          <pc:sldMk cId="1154218982" sldId="280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154218982" sldId="280"/>
            <ac:spMk id="2" creationId="{738F875F-C541-1C31-93C1-BD732637BBEF}"/>
          </ac:spMkLst>
        </pc:spChg>
        <pc:picChg chg="mod">
          <ac:chgData name="Cândida R. Paraizo" userId="d3ebabcddea41063" providerId="LiveId" clId="{B22DB130-64BC-484E-8FC0-970CB10B9A4B}" dt="2024-06-13T20:36:20.085" v="28" actId="1076"/>
          <ac:picMkLst>
            <pc:docMk/>
            <pc:sldMk cId="1154218982" sldId="280"/>
            <ac:picMk id="5" creationId="{17F0B0A8-46B4-6849-3E22-CF0C1CAC8EDE}"/>
          </ac:picMkLst>
        </pc:picChg>
      </pc:sldChg>
      <pc:sldChg chg="modSp del mod">
        <pc:chgData name="Cândida R. Paraizo" userId="d3ebabcddea41063" providerId="LiveId" clId="{B22DB130-64BC-484E-8FC0-970CB10B9A4B}" dt="2024-06-13T20:38:35.271" v="38" actId="47"/>
        <pc:sldMkLst>
          <pc:docMk/>
          <pc:sldMk cId="1833233038" sldId="281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833233038" sldId="281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1833233038" sldId="281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438318715" sldId="282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438318715" sldId="282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438318715" sldId="282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B22DB130-64BC-484E-8FC0-970CB10B9A4B}" dt="2024-06-13T20:34:26.483" v="13"/>
        <pc:sldMkLst>
          <pc:docMk/>
          <pc:sldMk cId="3852644812" sldId="283"/>
        </pc:sldMkLst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852644812" sldId="283"/>
            <ac:spMk id="2" creationId="{738F875F-C541-1C31-93C1-BD732637BBEF}"/>
          </ac:spMkLst>
        </pc:spChg>
        <pc:spChg chg="mod">
          <ac:chgData name="Cândida R. Paraizo" userId="d3ebabcddea41063" providerId="LiveId" clId="{B22DB130-64BC-484E-8FC0-970CB10B9A4B}" dt="2024-06-13T20:34:26.483" v="13"/>
          <ac:spMkLst>
            <pc:docMk/>
            <pc:sldMk cId="3852644812" sldId="283"/>
            <ac:spMk id="3" creationId="{5F17073E-1BCE-D044-E08B-4C4D20B8DA3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17F86-3252-4BA8-A5CA-0A2C8BAB5FC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90EC13F-07F5-4F59-8D23-58AE96714308}">
      <dgm:prSet custT="1"/>
      <dgm:spPr/>
      <dgm:t>
        <a:bodyPr/>
        <a:lstStyle/>
        <a:p>
          <a:pPr>
            <a:defRPr b="1"/>
          </a:pPr>
          <a:r>
            <a:rPr lang="pt-BR" sz="1800" b="1" i="0" baseline="0" dirty="0"/>
            <a:t>Precisão em Ambientes Barulhentos</a:t>
          </a:r>
          <a:endParaRPr lang="en-US" sz="1800" dirty="0"/>
        </a:p>
      </dgm:t>
    </dgm:pt>
    <dgm:pt modelId="{9305324F-D42D-486F-9A7C-91C832E02EDF}" type="parTrans" cxnId="{82358C59-7191-4F1A-B14C-5A7B9ABBC63D}">
      <dgm:prSet/>
      <dgm:spPr/>
      <dgm:t>
        <a:bodyPr/>
        <a:lstStyle/>
        <a:p>
          <a:endParaRPr lang="en-US"/>
        </a:p>
      </dgm:t>
    </dgm:pt>
    <dgm:pt modelId="{85AD3708-D08E-4422-8E26-3B3FEA923361}" type="sibTrans" cxnId="{82358C59-7191-4F1A-B14C-5A7B9ABBC63D}">
      <dgm:prSet/>
      <dgm:spPr/>
      <dgm:t>
        <a:bodyPr/>
        <a:lstStyle/>
        <a:p>
          <a:endParaRPr lang="en-US"/>
        </a:p>
      </dgm:t>
    </dgm:pt>
    <dgm:pt modelId="{BEBCAC06-CD70-40EC-854D-59197C09F477}">
      <dgm:prSet custT="1"/>
      <dgm:spPr/>
      <dgm:t>
        <a:bodyPr/>
        <a:lstStyle/>
        <a:p>
          <a:r>
            <a:rPr lang="pt-BR" sz="1600" b="0" i="0" baseline="0" dirty="0"/>
            <a:t>Melhorar o reconhecimento em condições de ruído e interferências acústicas.</a:t>
          </a:r>
          <a:endParaRPr lang="en-US" sz="1600" dirty="0"/>
        </a:p>
      </dgm:t>
    </dgm:pt>
    <dgm:pt modelId="{5139E075-DB1D-4C33-AC76-3687A331AE27}" type="parTrans" cxnId="{104F9A21-E3C1-410F-B5F1-591B79B99E42}">
      <dgm:prSet/>
      <dgm:spPr/>
      <dgm:t>
        <a:bodyPr/>
        <a:lstStyle/>
        <a:p>
          <a:endParaRPr lang="en-US"/>
        </a:p>
      </dgm:t>
    </dgm:pt>
    <dgm:pt modelId="{B24F7990-2966-4553-91B6-3E2A1EB3C479}" type="sibTrans" cxnId="{104F9A21-E3C1-410F-B5F1-591B79B99E42}">
      <dgm:prSet/>
      <dgm:spPr/>
      <dgm:t>
        <a:bodyPr/>
        <a:lstStyle/>
        <a:p>
          <a:endParaRPr lang="en-US"/>
        </a:p>
      </dgm:t>
    </dgm:pt>
    <dgm:pt modelId="{AD417F6D-6330-4698-9FEB-50A349FBF898}">
      <dgm:prSet/>
      <dgm:spPr/>
      <dgm:t>
        <a:bodyPr/>
        <a:lstStyle/>
        <a:p>
          <a:pPr>
            <a:defRPr b="1"/>
          </a:pPr>
          <a:r>
            <a:rPr lang="pt-BR" b="1" i="0" baseline="0"/>
            <a:t>Diversidade Linguística</a:t>
          </a:r>
          <a:endParaRPr lang="en-US"/>
        </a:p>
      </dgm:t>
    </dgm:pt>
    <dgm:pt modelId="{42A2D6D2-BBC9-4192-9401-7CDE490615C5}" type="parTrans" cxnId="{0A990CFC-7BEC-4FBC-A616-BB8340C96B7F}">
      <dgm:prSet/>
      <dgm:spPr/>
      <dgm:t>
        <a:bodyPr/>
        <a:lstStyle/>
        <a:p>
          <a:endParaRPr lang="en-US"/>
        </a:p>
      </dgm:t>
    </dgm:pt>
    <dgm:pt modelId="{44B1B141-FD96-414D-9672-BE88B6387FA0}" type="sibTrans" cxnId="{0A990CFC-7BEC-4FBC-A616-BB8340C96B7F}">
      <dgm:prSet/>
      <dgm:spPr/>
      <dgm:t>
        <a:bodyPr/>
        <a:lstStyle/>
        <a:p>
          <a:endParaRPr lang="en-US"/>
        </a:p>
      </dgm:t>
    </dgm:pt>
    <dgm:pt modelId="{D1A00BA1-DE6F-4CDD-9188-55E85478B384}">
      <dgm:prSet/>
      <dgm:spPr/>
      <dgm:t>
        <a:bodyPr/>
        <a:lstStyle/>
        <a:p>
          <a:r>
            <a:rPr lang="pt-BR" b="0" i="0" baseline="0"/>
            <a:t>Adaptar a tecnologia para diferentes línguas, dialetos e sotaques.</a:t>
          </a:r>
          <a:endParaRPr lang="en-US"/>
        </a:p>
      </dgm:t>
    </dgm:pt>
    <dgm:pt modelId="{EA821EBD-D042-4512-8ED7-AAF83463A49E}" type="parTrans" cxnId="{A2C9E12D-D170-4722-8043-5CE4AA04A9E3}">
      <dgm:prSet/>
      <dgm:spPr/>
      <dgm:t>
        <a:bodyPr/>
        <a:lstStyle/>
        <a:p>
          <a:endParaRPr lang="en-US"/>
        </a:p>
      </dgm:t>
    </dgm:pt>
    <dgm:pt modelId="{C30E07A5-4527-4D39-B6DE-3F2AA2E9BA2F}" type="sibTrans" cxnId="{A2C9E12D-D170-4722-8043-5CE4AA04A9E3}">
      <dgm:prSet/>
      <dgm:spPr/>
      <dgm:t>
        <a:bodyPr/>
        <a:lstStyle/>
        <a:p>
          <a:endParaRPr lang="en-US"/>
        </a:p>
      </dgm:t>
    </dgm:pt>
    <dgm:pt modelId="{F8FBE49A-7E56-4F49-8A63-3B4CC9DC397B}">
      <dgm:prSet/>
      <dgm:spPr/>
      <dgm:t>
        <a:bodyPr/>
        <a:lstStyle/>
        <a:p>
          <a:pPr>
            <a:defRPr b="1"/>
          </a:pPr>
          <a:r>
            <a:rPr lang="pt-BR" b="1" i="0" baseline="0" dirty="0"/>
            <a:t>Privacidade</a:t>
          </a:r>
          <a:endParaRPr lang="en-US" dirty="0"/>
        </a:p>
      </dgm:t>
    </dgm:pt>
    <dgm:pt modelId="{2C4971E3-8A7A-4946-B36C-88DF303162FB}" type="parTrans" cxnId="{D6015BBF-B5FB-4BF8-9930-70F84A780B63}">
      <dgm:prSet/>
      <dgm:spPr/>
      <dgm:t>
        <a:bodyPr/>
        <a:lstStyle/>
        <a:p>
          <a:endParaRPr lang="en-US"/>
        </a:p>
      </dgm:t>
    </dgm:pt>
    <dgm:pt modelId="{E62D3BC4-5819-4B27-8E8E-EE3D096AE0C0}" type="sibTrans" cxnId="{D6015BBF-B5FB-4BF8-9930-70F84A780B63}">
      <dgm:prSet/>
      <dgm:spPr/>
      <dgm:t>
        <a:bodyPr/>
        <a:lstStyle/>
        <a:p>
          <a:endParaRPr lang="en-US"/>
        </a:p>
      </dgm:t>
    </dgm:pt>
    <dgm:pt modelId="{D2489F1F-1B72-4EF2-A527-73F00FBBEBFF}">
      <dgm:prSet/>
      <dgm:spPr/>
      <dgm:t>
        <a:bodyPr/>
        <a:lstStyle/>
        <a:p>
          <a:r>
            <a:rPr lang="pt-BR" b="0" i="0" baseline="0" dirty="0"/>
            <a:t>Garantir que a coleta e o armazenamento de dados de voz respeitem a privacidade dos usuários.</a:t>
          </a:r>
          <a:endParaRPr lang="en-US" dirty="0"/>
        </a:p>
      </dgm:t>
    </dgm:pt>
    <dgm:pt modelId="{2E4140D9-5946-47AE-ABA3-638D4918262F}" type="parTrans" cxnId="{947A056C-BBF5-4169-9925-96F20AE72788}">
      <dgm:prSet/>
      <dgm:spPr/>
      <dgm:t>
        <a:bodyPr/>
        <a:lstStyle/>
        <a:p>
          <a:endParaRPr lang="en-US"/>
        </a:p>
      </dgm:t>
    </dgm:pt>
    <dgm:pt modelId="{119BB1E1-0A84-41D2-9DB2-792DA08122F3}" type="sibTrans" cxnId="{947A056C-BBF5-4169-9925-96F20AE72788}">
      <dgm:prSet/>
      <dgm:spPr/>
      <dgm:t>
        <a:bodyPr/>
        <a:lstStyle/>
        <a:p>
          <a:endParaRPr lang="en-US"/>
        </a:p>
      </dgm:t>
    </dgm:pt>
    <dgm:pt modelId="{00A13FC7-B3DB-4EA0-B5E6-67AFFF966570}" type="pres">
      <dgm:prSet presAssocID="{6C517F86-3252-4BA8-A5CA-0A2C8BAB5FC0}" presName="root" presStyleCnt="0">
        <dgm:presLayoutVars>
          <dgm:dir/>
          <dgm:resizeHandles val="exact"/>
        </dgm:presLayoutVars>
      </dgm:prSet>
      <dgm:spPr/>
    </dgm:pt>
    <dgm:pt modelId="{9A0E10ED-E5C3-41D4-8518-61FAE6C599EE}" type="pres">
      <dgm:prSet presAssocID="{E90EC13F-07F5-4F59-8D23-58AE96714308}" presName="compNode" presStyleCnt="0"/>
      <dgm:spPr/>
    </dgm:pt>
    <dgm:pt modelId="{F874B868-3C1F-4EB6-AFAB-594DA8FB3EEC}" type="pres">
      <dgm:prSet presAssocID="{E90EC13F-07F5-4F59-8D23-58AE967143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2895FDB1-2D8A-4F4F-9DC9-C2B8C8C3253F}" type="pres">
      <dgm:prSet presAssocID="{E90EC13F-07F5-4F59-8D23-58AE96714308}" presName="iconSpace" presStyleCnt="0"/>
      <dgm:spPr/>
    </dgm:pt>
    <dgm:pt modelId="{DAE305EF-85EA-4238-80CE-AEBA32437398}" type="pres">
      <dgm:prSet presAssocID="{E90EC13F-07F5-4F59-8D23-58AE96714308}" presName="parTx" presStyleLbl="revTx" presStyleIdx="0" presStyleCnt="6">
        <dgm:presLayoutVars>
          <dgm:chMax val="0"/>
          <dgm:chPref val="0"/>
        </dgm:presLayoutVars>
      </dgm:prSet>
      <dgm:spPr/>
    </dgm:pt>
    <dgm:pt modelId="{BCAF1DC5-856F-4127-B3DE-658B0AFF095B}" type="pres">
      <dgm:prSet presAssocID="{E90EC13F-07F5-4F59-8D23-58AE96714308}" presName="txSpace" presStyleCnt="0"/>
      <dgm:spPr/>
    </dgm:pt>
    <dgm:pt modelId="{0D4DEBD7-D171-4D90-A48C-955F3BC257EC}" type="pres">
      <dgm:prSet presAssocID="{E90EC13F-07F5-4F59-8D23-58AE96714308}" presName="desTx" presStyleLbl="revTx" presStyleIdx="1" presStyleCnt="6">
        <dgm:presLayoutVars/>
      </dgm:prSet>
      <dgm:spPr/>
    </dgm:pt>
    <dgm:pt modelId="{5497A96B-CBE2-43FB-A99B-526951052EDD}" type="pres">
      <dgm:prSet presAssocID="{85AD3708-D08E-4422-8E26-3B3FEA923361}" presName="sibTrans" presStyleCnt="0"/>
      <dgm:spPr/>
    </dgm:pt>
    <dgm:pt modelId="{A3EBEF6B-4BA5-4826-91B1-51F790BA3D6F}" type="pres">
      <dgm:prSet presAssocID="{AD417F6D-6330-4698-9FEB-50A349FBF898}" presName="compNode" presStyleCnt="0"/>
      <dgm:spPr/>
    </dgm:pt>
    <dgm:pt modelId="{3FEB8196-17C4-4A07-B29C-2D6A5A326951}" type="pres">
      <dgm:prSet presAssocID="{AD417F6D-6330-4698-9FEB-50A349FBF8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íngua"/>
        </a:ext>
      </dgm:extLst>
    </dgm:pt>
    <dgm:pt modelId="{16C1DB94-6B1F-44F8-A55A-1E17504CA517}" type="pres">
      <dgm:prSet presAssocID="{AD417F6D-6330-4698-9FEB-50A349FBF898}" presName="iconSpace" presStyleCnt="0"/>
      <dgm:spPr/>
    </dgm:pt>
    <dgm:pt modelId="{6D6DC30B-B9F4-4C74-8B17-575589A287AF}" type="pres">
      <dgm:prSet presAssocID="{AD417F6D-6330-4698-9FEB-50A349FBF898}" presName="parTx" presStyleLbl="revTx" presStyleIdx="2" presStyleCnt="6">
        <dgm:presLayoutVars>
          <dgm:chMax val="0"/>
          <dgm:chPref val="0"/>
        </dgm:presLayoutVars>
      </dgm:prSet>
      <dgm:spPr/>
    </dgm:pt>
    <dgm:pt modelId="{469641AA-FDDF-49B2-BA3C-4ECC1EE8B79B}" type="pres">
      <dgm:prSet presAssocID="{AD417F6D-6330-4698-9FEB-50A349FBF898}" presName="txSpace" presStyleCnt="0"/>
      <dgm:spPr/>
    </dgm:pt>
    <dgm:pt modelId="{63D40A26-E8FC-44D7-8162-31BBE23EF95F}" type="pres">
      <dgm:prSet presAssocID="{AD417F6D-6330-4698-9FEB-50A349FBF898}" presName="desTx" presStyleLbl="revTx" presStyleIdx="3" presStyleCnt="6">
        <dgm:presLayoutVars/>
      </dgm:prSet>
      <dgm:spPr/>
    </dgm:pt>
    <dgm:pt modelId="{3E6A05E7-2761-4119-BCE6-70DE93F56AF6}" type="pres">
      <dgm:prSet presAssocID="{44B1B141-FD96-414D-9672-BE88B6387FA0}" presName="sibTrans" presStyleCnt="0"/>
      <dgm:spPr/>
    </dgm:pt>
    <dgm:pt modelId="{F8B33699-4D6A-4769-A26A-85BCE082A5A0}" type="pres">
      <dgm:prSet presAssocID="{F8FBE49A-7E56-4F49-8A63-3B4CC9DC397B}" presName="compNode" presStyleCnt="0"/>
      <dgm:spPr/>
    </dgm:pt>
    <dgm:pt modelId="{18382EAB-7268-4A0A-BF2A-A1F2D35B8359}" type="pres">
      <dgm:prSet presAssocID="{F8FBE49A-7E56-4F49-8A63-3B4CC9DC39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225F765C-CC9B-4F19-B440-8D160B9FDC7E}" type="pres">
      <dgm:prSet presAssocID="{F8FBE49A-7E56-4F49-8A63-3B4CC9DC397B}" presName="iconSpace" presStyleCnt="0"/>
      <dgm:spPr/>
    </dgm:pt>
    <dgm:pt modelId="{11CEC6E0-420E-4A92-AAF7-8C7D3D9FB25D}" type="pres">
      <dgm:prSet presAssocID="{F8FBE49A-7E56-4F49-8A63-3B4CC9DC397B}" presName="parTx" presStyleLbl="revTx" presStyleIdx="4" presStyleCnt="6">
        <dgm:presLayoutVars>
          <dgm:chMax val="0"/>
          <dgm:chPref val="0"/>
        </dgm:presLayoutVars>
      </dgm:prSet>
      <dgm:spPr/>
    </dgm:pt>
    <dgm:pt modelId="{78737786-5DF2-4511-9B06-902AF9203DD6}" type="pres">
      <dgm:prSet presAssocID="{F8FBE49A-7E56-4F49-8A63-3B4CC9DC397B}" presName="txSpace" presStyleCnt="0"/>
      <dgm:spPr/>
    </dgm:pt>
    <dgm:pt modelId="{E171B808-F31C-4C2D-991E-696B9BCED09A}" type="pres">
      <dgm:prSet presAssocID="{F8FBE49A-7E56-4F49-8A63-3B4CC9DC397B}" presName="desTx" presStyleLbl="revTx" presStyleIdx="5" presStyleCnt="6">
        <dgm:presLayoutVars/>
      </dgm:prSet>
      <dgm:spPr/>
    </dgm:pt>
  </dgm:ptLst>
  <dgm:cxnLst>
    <dgm:cxn modelId="{B2776F0E-5E9D-4BB6-A073-A63E6775738A}" type="presOf" srcId="{F8FBE49A-7E56-4F49-8A63-3B4CC9DC397B}" destId="{11CEC6E0-420E-4A92-AAF7-8C7D3D9FB25D}" srcOrd="0" destOrd="0" presId="urn:microsoft.com/office/officeart/2018/5/layout/CenteredIconLabelDescriptionList"/>
    <dgm:cxn modelId="{104F9A21-E3C1-410F-B5F1-591B79B99E42}" srcId="{E90EC13F-07F5-4F59-8D23-58AE96714308}" destId="{BEBCAC06-CD70-40EC-854D-59197C09F477}" srcOrd="0" destOrd="0" parTransId="{5139E075-DB1D-4C33-AC76-3687A331AE27}" sibTransId="{B24F7990-2966-4553-91B6-3E2A1EB3C479}"/>
    <dgm:cxn modelId="{DC6E1529-C111-4BA1-B68C-B878B249782F}" type="presOf" srcId="{E90EC13F-07F5-4F59-8D23-58AE96714308}" destId="{DAE305EF-85EA-4238-80CE-AEBA32437398}" srcOrd="0" destOrd="0" presId="urn:microsoft.com/office/officeart/2018/5/layout/CenteredIconLabelDescriptionList"/>
    <dgm:cxn modelId="{A2C9E12D-D170-4722-8043-5CE4AA04A9E3}" srcId="{AD417F6D-6330-4698-9FEB-50A349FBF898}" destId="{D1A00BA1-DE6F-4CDD-9188-55E85478B384}" srcOrd="0" destOrd="0" parTransId="{EA821EBD-D042-4512-8ED7-AAF83463A49E}" sibTransId="{C30E07A5-4527-4D39-B6DE-3F2AA2E9BA2F}"/>
    <dgm:cxn modelId="{020E1460-0E1F-48EF-902D-96BE7D48FE0D}" type="presOf" srcId="{D2489F1F-1B72-4EF2-A527-73F00FBBEBFF}" destId="{E171B808-F31C-4C2D-991E-696B9BCED09A}" srcOrd="0" destOrd="0" presId="urn:microsoft.com/office/officeart/2018/5/layout/CenteredIconLabelDescriptionList"/>
    <dgm:cxn modelId="{947A056C-BBF5-4169-9925-96F20AE72788}" srcId="{F8FBE49A-7E56-4F49-8A63-3B4CC9DC397B}" destId="{D2489F1F-1B72-4EF2-A527-73F00FBBEBFF}" srcOrd="0" destOrd="0" parTransId="{2E4140D9-5946-47AE-ABA3-638D4918262F}" sibTransId="{119BB1E1-0A84-41D2-9DB2-792DA08122F3}"/>
    <dgm:cxn modelId="{82358C59-7191-4F1A-B14C-5A7B9ABBC63D}" srcId="{6C517F86-3252-4BA8-A5CA-0A2C8BAB5FC0}" destId="{E90EC13F-07F5-4F59-8D23-58AE96714308}" srcOrd="0" destOrd="0" parTransId="{9305324F-D42D-486F-9A7C-91C832E02EDF}" sibTransId="{85AD3708-D08E-4422-8E26-3B3FEA923361}"/>
    <dgm:cxn modelId="{AA75669B-179E-4B01-B300-2E13E3F2F2C7}" type="presOf" srcId="{D1A00BA1-DE6F-4CDD-9188-55E85478B384}" destId="{63D40A26-E8FC-44D7-8162-31BBE23EF95F}" srcOrd="0" destOrd="0" presId="urn:microsoft.com/office/officeart/2018/5/layout/CenteredIconLabelDescriptionList"/>
    <dgm:cxn modelId="{790BF2AC-1AAC-4844-BCD3-F9A101791D2D}" type="presOf" srcId="{AD417F6D-6330-4698-9FEB-50A349FBF898}" destId="{6D6DC30B-B9F4-4C74-8B17-575589A287AF}" srcOrd="0" destOrd="0" presId="urn:microsoft.com/office/officeart/2018/5/layout/CenteredIconLabelDescriptionList"/>
    <dgm:cxn modelId="{D6015BBF-B5FB-4BF8-9930-70F84A780B63}" srcId="{6C517F86-3252-4BA8-A5CA-0A2C8BAB5FC0}" destId="{F8FBE49A-7E56-4F49-8A63-3B4CC9DC397B}" srcOrd="2" destOrd="0" parTransId="{2C4971E3-8A7A-4946-B36C-88DF303162FB}" sibTransId="{E62D3BC4-5819-4B27-8E8E-EE3D096AE0C0}"/>
    <dgm:cxn modelId="{A78785C1-17DC-4CFE-A1D9-584EB9213377}" type="presOf" srcId="{6C517F86-3252-4BA8-A5CA-0A2C8BAB5FC0}" destId="{00A13FC7-B3DB-4EA0-B5E6-67AFFF966570}" srcOrd="0" destOrd="0" presId="urn:microsoft.com/office/officeart/2018/5/layout/CenteredIconLabelDescriptionList"/>
    <dgm:cxn modelId="{1B5B5CE5-CF13-4D4A-B61C-8733743D8D95}" type="presOf" srcId="{BEBCAC06-CD70-40EC-854D-59197C09F477}" destId="{0D4DEBD7-D171-4D90-A48C-955F3BC257EC}" srcOrd="0" destOrd="0" presId="urn:microsoft.com/office/officeart/2018/5/layout/CenteredIconLabelDescriptionList"/>
    <dgm:cxn modelId="{0A990CFC-7BEC-4FBC-A616-BB8340C96B7F}" srcId="{6C517F86-3252-4BA8-A5CA-0A2C8BAB5FC0}" destId="{AD417F6D-6330-4698-9FEB-50A349FBF898}" srcOrd="1" destOrd="0" parTransId="{42A2D6D2-BBC9-4192-9401-7CDE490615C5}" sibTransId="{44B1B141-FD96-414D-9672-BE88B6387FA0}"/>
    <dgm:cxn modelId="{4725B33B-9F11-4E24-8D8F-6862651AA7FC}" type="presParOf" srcId="{00A13FC7-B3DB-4EA0-B5E6-67AFFF966570}" destId="{9A0E10ED-E5C3-41D4-8518-61FAE6C599EE}" srcOrd="0" destOrd="0" presId="urn:microsoft.com/office/officeart/2018/5/layout/CenteredIconLabelDescriptionList"/>
    <dgm:cxn modelId="{48766795-926C-404D-AFF0-F50909ADE78D}" type="presParOf" srcId="{9A0E10ED-E5C3-41D4-8518-61FAE6C599EE}" destId="{F874B868-3C1F-4EB6-AFAB-594DA8FB3EEC}" srcOrd="0" destOrd="0" presId="urn:microsoft.com/office/officeart/2018/5/layout/CenteredIconLabelDescriptionList"/>
    <dgm:cxn modelId="{EF872528-8312-49C6-B403-304F7CB67E04}" type="presParOf" srcId="{9A0E10ED-E5C3-41D4-8518-61FAE6C599EE}" destId="{2895FDB1-2D8A-4F4F-9DC9-C2B8C8C3253F}" srcOrd="1" destOrd="0" presId="urn:microsoft.com/office/officeart/2018/5/layout/CenteredIconLabelDescriptionList"/>
    <dgm:cxn modelId="{8386CA36-E97E-4029-8A05-C693FCF9FF46}" type="presParOf" srcId="{9A0E10ED-E5C3-41D4-8518-61FAE6C599EE}" destId="{DAE305EF-85EA-4238-80CE-AEBA32437398}" srcOrd="2" destOrd="0" presId="urn:microsoft.com/office/officeart/2018/5/layout/CenteredIconLabelDescriptionList"/>
    <dgm:cxn modelId="{71BF3072-7880-430F-9C6B-9CF74511E6C7}" type="presParOf" srcId="{9A0E10ED-E5C3-41D4-8518-61FAE6C599EE}" destId="{BCAF1DC5-856F-4127-B3DE-658B0AFF095B}" srcOrd="3" destOrd="0" presId="urn:microsoft.com/office/officeart/2018/5/layout/CenteredIconLabelDescriptionList"/>
    <dgm:cxn modelId="{792FE15D-85F4-495B-94CD-E1CDD59DBF73}" type="presParOf" srcId="{9A0E10ED-E5C3-41D4-8518-61FAE6C599EE}" destId="{0D4DEBD7-D171-4D90-A48C-955F3BC257EC}" srcOrd="4" destOrd="0" presId="urn:microsoft.com/office/officeart/2018/5/layout/CenteredIconLabelDescriptionList"/>
    <dgm:cxn modelId="{FBFCB9E3-4AE1-4E99-BB9D-F880277A71D1}" type="presParOf" srcId="{00A13FC7-B3DB-4EA0-B5E6-67AFFF966570}" destId="{5497A96B-CBE2-43FB-A99B-526951052EDD}" srcOrd="1" destOrd="0" presId="urn:microsoft.com/office/officeart/2018/5/layout/CenteredIconLabelDescriptionList"/>
    <dgm:cxn modelId="{E66B4F60-141A-45B7-8AEC-B4003375ED6B}" type="presParOf" srcId="{00A13FC7-B3DB-4EA0-B5E6-67AFFF966570}" destId="{A3EBEF6B-4BA5-4826-91B1-51F790BA3D6F}" srcOrd="2" destOrd="0" presId="urn:microsoft.com/office/officeart/2018/5/layout/CenteredIconLabelDescriptionList"/>
    <dgm:cxn modelId="{9F9A8034-77CE-4842-8C8B-FFC7A48E7DD0}" type="presParOf" srcId="{A3EBEF6B-4BA5-4826-91B1-51F790BA3D6F}" destId="{3FEB8196-17C4-4A07-B29C-2D6A5A326951}" srcOrd="0" destOrd="0" presId="urn:microsoft.com/office/officeart/2018/5/layout/CenteredIconLabelDescriptionList"/>
    <dgm:cxn modelId="{505E73F8-986F-4424-874D-5718E496877A}" type="presParOf" srcId="{A3EBEF6B-4BA5-4826-91B1-51F790BA3D6F}" destId="{16C1DB94-6B1F-44F8-A55A-1E17504CA517}" srcOrd="1" destOrd="0" presId="urn:microsoft.com/office/officeart/2018/5/layout/CenteredIconLabelDescriptionList"/>
    <dgm:cxn modelId="{A052E96C-1334-4D72-A779-FCC4B940B521}" type="presParOf" srcId="{A3EBEF6B-4BA5-4826-91B1-51F790BA3D6F}" destId="{6D6DC30B-B9F4-4C74-8B17-575589A287AF}" srcOrd="2" destOrd="0" presId="urn:microsoft.com/office/officeart/2018/5/layout/CenteredIconLabelDescriptionList"/>
    <dgm:cxn modelId="{FC86B0E2-E682-43ED-A57D-969ECC37D17B}" type="presParOf" srcId="{A3EBEF6B-4BA5-4826-91B1-51F790BA3D6F}" destId="{469641AA-FDDF-49B2-BA3C-4ECC1EE8B79B}" srcOrd="3" destOrd="0" presId="urn:microsoft.com/office/officeart/2018/5/layout/CenteredIconLabelDescriptionList"/>
    <dgm:cxn modelId="{1083AC9F-6807-4DF4-8630-87E55B630255}" type="presParOf" srcId="{A3EBEF6B-4BA5-4826-91B1-51F790BA3D6F}" destId="{63D40A26-E8FC-44D7-8162-31BBE23EF95F}" srcOrd="4" destOrd="0" presId="urn:microsoft.com/office/officeart/2018/5/layout/CenteredIconLabelDescriptionList"/>
    <dgm:cxn modelId="{FD9FF121-11DB-48DA-96DE-705F3D1F22F1}" type="presParOf" srcId="{00A13FC7-B3DB-4EA0-B5E6-67AFFF966570}" destId="{3E6A05E7-2761-4119-BCE6-70DE93F56AF6}" srcOrd="3" destOrd="0" presId="urn:microsoft.com/office/officeart/2018/5/layout/CenteredIconLabelDescriptionList"/>
    <dgm:cxn modelId="{F9D7F731-C3FC-4EC6-89CA-BF8423D06B72}" type="presParOf" srcId="{00A13FC7-B3DB-4EA0-B5E6-67AFFF966570}" destId="{F8B33699-4D6A-4769-A26A-85BCE082A5A0}" srcOrd="4" destOrd="0" presId="urn:microsoft.com/office/officeart/2018/5/layout/CenteredIconLabelDescriptionList"/>
    <dgm:cxn modelId="{8903E231-AC66-4C7C-AA9D-79421EEA4068}" type="presParOf" srcId="{F8B33699-4D6A-4769-A26A-85BCE082A5A0}" destId="{18382EAB-7268-4A0A-BF2A-A1F2D35B8359}" srcOrd="0" destOrd="0" presId="urn:microsoft.com/office/officeart/2018/5/layout/CenteredIconLabelDescriptionList"/>
    <dgm:cxn modelId="{E3F4C65B-6738-4BA1-BC2E-D14B72C93CB1}" type="presParOf" srcId="{F8B33699-4D6A-4769-A26A-85BCE082A5A0}" destId="{225F765C-CC9B-4F19-B440-8D160B9FDC7E}" srcOrd="1" destOrd="0" presId="urn:microsoft.com/office/officeart/2018/5/layout/CenteredIconLabelDescriptionList"/>
    <dgm:cxn modelId="{4A740082-B174-44FC-9939-33AE902E6809}" type="presParOf" srcId="{F8B33699-4D6A-4769-A26A-85BCE082A5A0}" destId="{11CEC6E0-420E-4A92-AAF7-8C7D3D9FB25D}" srcOrd="2" destOrd="0" presId="urn:microsoft.com/office/officeart/2018/5/layout/CenteredIconLabelDescriptionList"/>
    <dgm:cxn modelId="{AB986552-284E-4BBB-B7D6-0629DDCB823F}" type="presParOf" srcId="{F8B33699-4D6A-4769-A26A-85BCE082A5A0}" destId="{78737786-5DF2-4511-9B06-902AF9203DD6}" srcOrd="3" destOrd="0" presId="urn:microsoft.com/office/officeart/2018/5/layout/CenteredIconLabelDescriptionList"/>
    <dgm:cxn modelId="{9BD9CD77-9E16-48CC-8321-406012D5AA77}" type="presParOf" srcId="{F8B33699-4D6A-4769-A26A-85BCE082A5A0}" destId="{E171B808-F31C-4C2D-991E-696B9BCED09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4B868-3C1F-4EB6-AFAB-594DA8FB3EEC}">
      <dsp:nvSpPr>
        <dsp:cNvPr id="0" name=""/>
        <dsp:cNvSpPr/>
      </dsp:nvSpPr>
      <dsp:spPr>
        <a:xfrm>
          <a:off x="937257" y="175655"/>
          <a:ext cx="1001606" cy="10016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305EF-85EA-4238-80CE-AEBA32437398}">
      <dsp:nvSpPr>
        <dsp:cNvPr id="0" name=""/>
        <dsp:cNvSpPr/>
      </dsp:nvSpPr>
      <dsp:spPr>
        <a:xfrm>
          <a:off x="7194" y="1285775"/>
          <a:ext cx="2861733" cy="46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1" i="0" kern="1200" baseline="0" dirty="0"/>
            <a:t>Precisão em Ambientes Barulhentos</a:t>
          </a:r>
          <a:endParaRPr lang="en-US" sz="1800" kern="1200" dirty="0"/>
        </a:p>
      </dsp:txBody>
      <dsp:txXfrm>
        <a:off x="7194" y="1285775"/>
        <a:ext cx="2861733" cy="469503"/>
      </dsp:txXfrm>
    </dsp:sp>
    <dsp:sp modelId="{0D4DEBD7-D171-4D90-A48C-955F3BC257EC}">
      <dsp:nvSpPr>
        <dsp:cNvPr id="0" name=""/>
        <dsp:cNvSpPr/>
      </dsp:nvSpPr>
      <dsp:spPr>
        <a:xfrm>
          <a:off x="7194" y="1805750"/>
          <a:ext cx="2861733" cy="89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baseline="0" dirty="0"/>
            <a:t>Melhorar o reconhecimento em condições de ruído e interferências acústicas.</a:t>
          </a:r>
          <a:endParaRPr lang="en-US" sz="1600" kern="1200" dirty="0"/>
        </a:p>
      </dsp:txBody>
      <dsp:txXfrm>
        <a:off x="7194" y="1805750"/>
        <a:ext cx="2861733" cy="893477"/>
      </dsp:txXfrm>
    </dsp:sp>
    <dsp:sp modelId="{3FEB8196-17C4-4A07-B29C-2D6A5A326951}">
      <dsp:nvSpPr>
        <dsp:cNvPr id="0" name=""/>
        <dsp:cNvSpPr/>
      </dsp:nvSpPr>
      <dsp:spPr>
        <a:xfrm>
          <a:off x="4299795" y="175655"/>
          <a:ext cx="1001606" cy="10016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DC30B-B9F4-4C74-8B17-575589A287AF}">
      <dsp:nvSpPr>
        <dsp:cNvPr id="0" name=""/>
        <dsp:cNvSpPr/>
      </dsp:nvSpPr>
      <dsp:spPr>
        <a:xfrm>
          <a:off x="3369731" y="1285775"/>
          <a:ext cx="2861733" cy="46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200" b="1" i="0" kern="1200" baseline="0"/>
            <a:t>Diversidade Linguística</a:t>
          </a:r>
          <a:endParaRPr lang="en-US" sz="2200" kern="1200"/>
        </a:p>
      </dsp:txBody>
      <dsp:txXfrm>
        <a:off x="3369731" y="1285775"/>
        <a:ext cx="2861733" cy="469503"/>
      </dsp:txXfrm>
    </dsp:sp>
    <dsp:sp modelId="{63D40A26-E8FC-44D7-8162-31BBE23EF95F}">
      <dsp:nvSpPr>
        <dsp:cNvPr id="0" name=""/>
        <dsp:cNvSpPr/>
      </dsp:nvSpPr>
      <dsp:spPr>
        <a:xfrm>
          <a:off x="3369731" y="1805750"/>
          <a:ext cx="2861733" cy="89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/>
            <a:t>Adaptar a tecnologia para diferentes línguas, dialetos e sotaques.</a:t>
          </a:r>
          <a:endParaRPr lang="en-US" sz="1700" kern="1200"/>
        </a:p>
      </dsp:txBody>
      <dsp:txXfrm>
        <a:off x="3369731" y="1805750"/>
        <a:ext cx="2861733" cy="893477"/>
      </dsp:txXfrm>
    </dsp:sp>
    <dsp:sp modelId="{18382EAB-7268-4A0A-BF2A-A1F2D35B8359}">
      <dsp:nvSpPr>
        <dsp:cNvPr id="0" name=""/>
        <dsp:cNvSpPr/>
      </dsp:nvSpPr>
      <dsp:spPr>
        <a:xfrm>
          <a:off x="7662332" y="175655"/>
          <a:ext cx="1001606" cy="10016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EC6E0-420E-4A92-AAF7-8C7D3D9FB25D}">
      <dsp:nvSpPr>
        <dsp:cNvPr id="0" name=""/>
        <dsp:cNvSpPr/>
      </dsp:nvSpPr>
      <dsp:spPr>
        <a:xfrm>
          <a:off x="6732268" y="1285775"/>
          <a:ext cx="2861733" cy="46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200" b="1" i="0" kern="1200" baseline="0" dirty="0"/>
            <a:t>Privacidade</a:t>
          </a:r>
          <a:endParaRPr lang="en-US" sz="2200" kern="1200" dirty="0"/>
        </a:p>
      </dsp:txBody>
      <dsp:txXfrm>
        <a:off x="6732268" y="1285775"/>
        <a:ext cx="2861733" cy="469503"/>
      </dsp:txXfrm>
    </dsp:sp>
    <dsp:sp modelId="{E171B808-F31C-4C2D-991E-696B9BCED09A}">
      <dsp:nvSpPr>
        <dsp:cNvPr id="0" name=""/>
        <dsp:cNvSpPr/>
      </dsp:nvSpPr>
      <dsp:spPr>
        <a:xfrm>
          <a:off x="6732268" y="1805750"/>
          <a:ext cx="2861733" cy="893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 dirty="0"/>
            <a:t>Garantir que a coleta e o armazenamento de dados de voz respeitem a privacidade dos usuários.</a:t>
          </a:r>
          <a:endParaRPr lang="en-US" sz="1700" kern="1200" dirty="0"/>
        </a:p>
      </dsp:txBody>
      <dsp:txXfrm>
        <a:off x="6732268" y="1805750"/>
        <a:ext cx="2861733" cy="893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13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37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210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04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16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5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540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527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60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2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1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76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9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77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83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8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28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6B421-B726-CAB3-F547-9F22DCB39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Reconhecimento de Voz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705EF2-8E99-286B-5F7A-19AA8BB3A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Aluna: Cândida Rosa Paraizo</a:t>
            </a:r>
          </a:p>
          <a:p>
            <a:r>
              <a:rPr lang="pt-BR" dirty="0"/>
              <a:t>Professor: Hugo Magalhães</a:t>
            </a:r>
          </a:p>
          <a:p>
            <a:r>
              <a:rPr lang="pt-BR" dirty="0"/>
              <a:t>Curso: Especialização Lato Sensu Controle e Automação</a:t>
            </a:r>
          </a:p>
        </p:txBody>
      </p:sp>
    </p:spTree>
    <p:extLst>
      <p:ext uri="{BB962C8B-B14F-4D97-AF65-F5344CB8AC3E}">
        <p14:creationId xmlns:p14="http://schemas.microsoft.com/office/powerpoint/2010/main" val="370498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Ambiente Físico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Funcionalidades : </a:t>
            </a:r>
          </a:p>
          <a:p>
            <a:pPr lvl="1"/>
            <a:r>
              <a:rPr lang="pt-BR" dirty="0"/>
              <a:t>Acender/desligar lâmpada;</a:t>
            </a:r>
          </a:p>
          <a:p>
            <a:pPr lvl="1"/>
            <a:r>
              <a:rPr lang="pt-BR" dirty="0"/>
              <a:t>Ligar/desligar ventilador;</a:t>
            </a:r>
          </a:p>
          <a:p>
            <a:pPr lvl="1"/>
            <a:r>
              <a:rPr lang="pt-BR" dirty="0"/>
              <a:t>Interagir com aplicação;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Público –alvo : pessoas com dificuldade de locomoção e pessoas com deficiência visual;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284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262626"/>
                </a:solidFill>
              </a:rPr>
              <a:t>Componentes utilizados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628505-EBF2-FB0A-65A9-56E10B531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85" y="2812484"/>
            <a:ext cx="1655648" cy="12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d Difuso 5mm Vermelho - Eletrogate | Arduino, Robótica, IoT, Apostilas e  Kits">
            <a:extLst>
              <a:ext uri="{FF2B5EF4-FFF2-40B4-BE49-F238E27FC236}">
                <a16:creationId xmlns:a16="http://schemas.microsoft.com/office/drawing/2014/main" id="{33C6CA68-28E1-EC1B-7A2D-432E43A1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50" y="2912676"/>
            <a:ext cx="1282809" cy="12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ódulo Ventilador Fan Hélice Motor Driver L9110S">
            <a:extLst>
              <a:ext uri="{FF2B5EF4-FFF2-40B4-BE49-F238E27FC236}">
                <a16:creationId xmlns:a16="http://schemas.microsoft.com/office/drawing/2014/main" id="{3DFEDE15-2938-2C17-8C63-7C3EC55B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24" y="2772384"/>
            <a:ext cx="1282809" cy="12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ódulo Relé 5V 1 Canal">
            <a:extLst>
              <a:ext uri="{FF2B5EF4-FFF2-40B4-BE49-F238E27FC236}">
                <a16:creationId xmlns:a16="http://schemas.microsoft.com/office/drawing/2014/main" id="{0824B0FE-5F98-C1A7-C676-9AF56511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48" y="4246965"/>
            <a:ext cx="1400301" cy="140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ulo DFPlayer Mini MP3">
            <a:extLst>
              <a:ext uri="{FF2B5EF4-FFF2-40B4-BE49-F238E27FC236}">
                <a16:creationId xmlns:a16="http://schemas.microsoft.com/office/drawing/2014/main" id="{89AA95E6-4237-4454-C11E-EA87E77AF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63" y="4195485"/>
            <a:ext cx="1194136" cy="119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lto Falante 12 polegadas QVS - 250W RMS - QVS Áudio Eletrônicos - Compre  Direto da Fábrica com Garantia">
            <a:extLst>
              <a:ext uri="{FF2B5EF4-FFF2-40B4-BE49-F238E27FC236}">
                <a16:creationId xmlns:a16="http://schemas.microsoft.com/office/drawing/2014/main" id="{11946830-956F-8E1A-0335-CF5F3CFA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68" y="4373109"/>
            <a:ext cx="1016512" cy="10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89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Montagem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B6177D7-4E54-F43A-B843-B0F24D37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672" y="2561336"/>
            <a:ext cx="7242656" cy="3476788"/>
          </a:xfrm>
        </p:spPr>
      </p:pic>
    </p:spTree>
    <p:extLst>
      <p:ext uri="{BB962C8B-B14F-4D97-AF65-F5344CB8AC3E}">
        <p14:creationId xmlns:p14="http://schemas.microsoft.com/office/powerpoint/2010/main" val="404026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Custo total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66A452F7-509B-54F9-293D-4F7260DD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65732"/>
              </p:ext>
            </p:extLst>
          </p:nvPr>
        </p:nvGraphicFramePr>
        <p:xfrm>
          <a:off x="5418668" y="1161640"/>
          <a:ext cx="5469467" cy="4534721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746149">
                  <a:extLst>
                    <a:ext uri="{9D8B030D-6E8A-4147-A177-3AD203B41FA5}">
                      <a16:colId xmlns:a16="http://schemas.microsoft.com/office/drawing/2014/main" val="4122542142"/>
                    </a:ext>
                  </a:extLst>
                </a:gridCol>
                <a:gridCol w="1723318">
                  <a:extLst>
                    <a:ext uri="{9D8B030D-6E8A-4147-A177-3AD203B41FA5}">
                      <a16:colId xmlns:a16="http://schemas.microsoft.com/office/drawing/2014/main" val="490584812"/>
                    </a:ext>
                  </a:extLst>
                </a:gridCol>
              </a:tblGrid>
              <a:tr h="39964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100" b="1" u="none" strike="noStrike">
                          <a:effectLst/>
                        </a:rPr>
                        <a:t>Componente</a:t>
                      </a:r>
                      <a:endParaRPr lang="pt-BR" sz="2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100" b="1" u="none" strike="noStrike">
                          <a:effectLst/>
                        </a:rPr>
                        <a:t>Preço</a:t>
                      </a:r>
                      <a:endParaRPr lang="pt-BR" sz="2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1486835392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Arduino Uno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39,00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2556254926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Arduino Nano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38,00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3293322259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Relê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14,00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1702816135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Modulo Reconhecimento de Voz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190,00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2823340102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Modulo MP3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18,00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4232408605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Resistores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   2,00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4198967084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Leds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   1,00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1140396270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Alto Falante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20,00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2238169727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Helice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   40,00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4259224815"/>
                  </a:ext>
                </a:extLst>
              </a:tr>
              <a:tr h="406802">
                <a:tc>
                  <a:txBody>
                    <a:bodyPr/>
                    <a:lstStyle/>
                    <a:p>
                      <a:pPr algn="ctr" fontAlgn="ctr"/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2613498888"/>
                  </a:ext>
                </a:extLst>
              </a:tr>
              <a:tr h="37282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Total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900" u="none" strike="noStrike">
                          <a:effectLst/>
                        </a:rPr>
                        <a:t> R$   362,00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411" marR="13411" marT="13411" marB="0" anchor="ctr"/>
                </a:tc>
                <a:extLst>
                  <a:ext uri="{0D108BD9-81ED-4DB2-BD59-A6C34878D82A}">
                    <a16:rowId xmlns:a16="http://schemas.microsoft.com/office/drawing/2014/main" val="221883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11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EEE78B-6EC9-4EE6-B42A-C56FE0583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89D3D0-25DB-4F46-A08D-5FA66FBFD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F2E3AD-002C-47F6-A7F8-7D07CE2BA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26D44A-571B-4B37-B312-F1EB96D07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12A71A-A72B-4A6F-92A9-2B170CE42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A5FDC-0CB0-426A-A974-5B7A646F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EE4FB9-7E41-4891-95F4-17C1C7506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ADBD52-015C-4720-81DC-DF7B74FEE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11B5BC-8312-4E22-BD1C-DBBC0FB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BA03B2-5DC4-462E-BA8D-2749C7B6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74C0211-75AA-454E-98D5-B47CB291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992371"/>
            <a:ext cx="9989677" cy="11865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Comparação com produtos conceituados no mercado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F1DB6-8F33-3F33-13B5-CA95FDC94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7397" y="1258060"/>
            <a:ext cx="1574210" cy="2315015"/>
          </a:xfrm>
          <a:prstGeom prst="rect">
            <a:avLst/>
          </a:prstGeom>
        </p:spPr>
      </p:pic>
      <p:pic>
        <p:nvPicPr>
          <p:cNvPr id="4" name="Espaço Reservado para Conteúdo 6">
            <a:extLst>
              <a:ext uri="{FF2B5EF4-FFF2-40B4-BE49-F238E27FC236}">
                <a16:creationId xmlns:a16="http://schemas.microsoft.com/office/drawing/2014/main" id="{E50AE355-A5FD-BF74-9CB0-ABB91D42B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456479" y="1258059"/>
            <a:ext cx="1279045" cy="231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C7C0B3B-4B86-91BF-FE05-E75166181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7464" y="1258059"/>
            <a:ext cx="1360071" cy="231501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701DD5-8993-46EC-941C-86DD0188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81200" y="5262441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1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Limitações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Gravação de 1,5s;</a:t>
            </a:r>
          </a:p>
          <a:p>
            <a:r>
              <a:rPr lang="pt-BR" dirty="0"/>
              <a:t>Permite 80 comandos gravados mas somente 7 ativos;</a:t>
            </a:r>
          </a:p>
          <a:p>
            <a:r>
              <a:rPr lang="pt-BR" dirty="0"/>
              <a:t>Tratamento de ruídos não está otimizado;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9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Melhorias futuras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Interface de gravação não é muito interativa para usuários;</a:t>
            </a:r>
          </a:p>
          <a:p>
            <a:r>
              <a:rPr lang="pt-BR" dirty="0"/>
              <a:t>Aumentar quantidade de comandos ativos;</a:t>
            </a:r>
          </a:p>
          <a:p>
            <a:r>
              <a:rPr lang="pt-BR" dirty="0"/>
              <a:t>Aceitar comandos de mais de 1 voz;</a:t>
            </a:r>
          </a:p>
          <a:p>
            <a:r>
              <a:rPr lang="pt-BR" dirty="0"/>
              <a:t>Melhorar tratamento de ruídos;</a:t>
            </a:r>
          </a:p>
          <a:p>
            <a:r>
              <a:rPr lang="pt-BR" dirty="0"/>
              <a:t>Aumentar tempo de gravação;</a:t>
            </a:r>
          </a:p>
          <a:p>
            <a:r>
              <a:rPr lang="pt-BR" dirty="0"/>
              <a:t>Baixar custo;</a:t>
            </a:r>
          </a:p>
        </p:txBody>
      </p:sp>
    </p:spTree>
    <p:extLst>
      <p:ext uri="{BB962C8B-B14F-4D97-AF65-F5344CB8AC3E}">
        <p14:creationId xmlns:p14="http://schemas.microsoft.com/office/powerpoint/2010/main" val="276636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Demonstração</a:t>
            </a:r>
          </a:p>
        </p:txBody>
      </p:sp>
      <p:pic>
        <p:nvPicPr>
          <p:cNvPr id="4" name="WhatsApp Video 2024-06-13 at 15.38.01">
            <a:hlinkClick r:id="" action="ppaction://media"/>
            <a:extLst>
              <a:ext uri="{FF2B5EF4-FFF2-40B4-BE49-F238E27FC236}">
                <a16:creationId xmlns:a16="http://schemas.microsoft.com/office/drawing/2014/main" id="{90551C4E-207E-87E9-A88C-505FD5571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7738" y="2652918"/>
            <a:ext cx="4400550" cy="3300412"/>
          </a:xfrm>
        </p:spPr>
      </p:pic>
    </p:spTree>
    <p:extLst>
      <p:ext uri="{BB962C8B-B14F-4D97-AF65-F5344CB8AC3E}">
        <p14:creationId xmlns:p14="http://schemas.microsoft.com/office/powerpoint/2010/main" val="414134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Ambiente Virtual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Funcionalidades : </a:t>
            </a:r>
          </a:p>
          <a:p>
            <a:pPr lvl="1"/>
            <a:r>
              <a:rPr lang="pt-BR" dirty="0"/>
              <a:t>Gravar áudio e salvar transcrição;</a:t>
            </a:r>
          </a:p>
          <a:p>
            <a:pPr lvl="1"/>
            <a:r>
              <a:rPr lang="pt-BR" dirty="0"/>
              <a:t>Obter transcrição de um música;</a:t>
            </a:r>
          </a:p>
          <a:p>
            <a:pPr lvl="1"/>
            <a:r>
              <a:rPr lang="pt-BR" dirty="0"/>
              <a:t>Abrir aplicativos do sistema operacional;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Público –alvo : pessoas </a:t>
            </a:r>
            <a:r>
              <a:rPr lang="pt-BR"/>
              <a:t>com limitação </a:t>
            </a:r>
            <a:r>
              <a:rPr lang="pt-BR" dirty="0"/>
              <a:t>de audição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265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Ferramentas utilizadas</a:t>
            </a:r>
          </a:p>
        </p:txBody>
      </p:sp>
      <p:pic>
        <p:nvPicPr>
          <p:cNvPr id="4098" name="Picture 2" descr="As vantagens de aprender Python. Eai, você sabe me dizer quais são as… | by  João Gustavo | Data Hackers | Medium">
            <a:extLst>
              <a:ext uri="{FF2B5EF4-FFF2-40B4-BE49-F238E27FC236}">
                <a16:creationId xmlns:a16="http://schemas.microsoft.com/office/drawing/2014/main" id="{3E3037F2-80EF-1A4E-522B-7430F87F7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93" y="3113651"/>
            <a:ext cx="2658276" cy="11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sual Studio Code: um poderoso editor de código para qualquer ambiente |  by Marco Paulo Ollivier | Responsive | Medium">
            <a:extLst>
              <a:ext uri="{FF2B5EF4-FFF2-40B4-BE49-F238E27FC236}">
                <a16:creationId xmlns:a16="http://schemas.microsoft.com/office/drawing/2014/main" id="{FC9D2FFE-6A7C-4F7D-C48C-398A5FF8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14" y="2898874"/>
            <a:ext cx="3350343" cy="15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04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reconhecimento de voz é uma tecnologia que permite que um sistema ou dispositivo capture, interprete e transcreva a fala humana em texto ou comandos executáveis. Este processo envolve várias etapas e componentes para transformar a voz em dados compreensíveis e utilizáveis por um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287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Código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7F0B0A8-46B4-6849-3E22-CF0C1CAC8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440" y="2645137"/>
            <a:ext cx="7459119" cy="3435840"/>
          </a:xfrm>
        </p:spPr>
      </p:pic>
    </p:spTree>
    <p:extLst>
      <p:ext uri="{BB962C8B-B14F-4D97-AF65-F5344CB8AC3E}">
        <p14:creationId xmlns:p14="http://schemas.microsoft.com/office/powerpoint/2010/main" val="115421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reconhecimento de voz representa uma ponte significativa entre a comunicação humana natural e a automação tecnológica. Sua capacidade de interpretar comandos verbais abre portas para novas aplicações que facilitam vidas, aumentam a eficiência e promovem a inclusão.</a:t>
            </a:r>
          </a:p>
        </p:txBody>
      </p:sp>
    </p:spTree>
    <p:extLst>
      <p:ext uri="{BB962C8B-B14F-4D97-AF65-F5344CB8AC3E}">
        <p14:creationId xmlns:p14="http://schemas.microsoft.com/office/powerpoint/2010/main" val="124759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JURAFSKY, Daniel; MARTIN, James H. </a:t>
            </a:r>
            <a:r>
              <a:rPr lang="pt-BR" b="1" dirty="0"/>
              <a:t>Speech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Language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: </a:t>
            </a:r>
            <a:r>
              <a:rPr lang="pt-BR" b="1" dirty="0" err="1"/>
              <a:t>An</a:t>
            </a:r>
            <a:r>
              <a:rPr lang="pt-BR" b="1" dirty="0"/>
              <a:t> </a:t>
            </a:r>
            <a:r>
              <a:rPr lang="pt-BR" b="1" dirty="0" err="1"/>
              <a:t>Introduction</a:t>
            </a:r>
            <a:r>
              <a:rPr lang="pt-BR" b="1" dirty="0"/>
              <a:t> </a:t>
            </a:r>
            <a:r>
              <a:rPr lang="pt-BR" b="1" dirty="0" err="1"/>
              <a:t>to</a:t>
            </a:r>
            <a:r>
              <a:rPr lang="pt-BR" b="1" dirty="0"/>
              <a:t> Natural </a:t>
            </a:r>
            <a:r>
              <a:rPr lang="pt-BR" b="1" dirty="0" err="1"/>
              <a:t>Language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, </a:t>
            </a:r>
            <a:r>
              <a:rPr lang="pt-BR" b="1" dirty="0" err="1"/>
              <a:t>Computational</a:t>
            </a:r>
            <a:r>
              <a:rPr lang="pt-BR" b="1" dirty="0"/>
              <a:t> </a:t>
            </a:r>
            <a:r>
              <a:rPr lang="pt-BR" b="1" dirty="0" err="1"/>
              <a:t>Linguistics</a:t>
            </a:r>
            <a:r>
              <a:rPr lang="pt-BR" b="1" dirty="0"/>
              <a:t>, </a:t>
            </a:r>
            <a:r>
              <a:rPr lang="pt-BR" b="1" dirty="0" err="1"/>
              <a:t>and</a:t>
            </a:r>
            <a:r>
              <a:rPr lang="pt-BR" b="1" dirty="0"/>
              <a:t> Speech </a:t>
            </a:r>
            <a:r>
              <a:rPr lang="pt-BR" b="1" dirty="0" err="1"/>
              <a:t>Recognition</a:t>
            </a:r>
            <a:r>
              <a:rPr lang="pt-BR" dirty="0"/>
              <a:t>. 3rd ed. Upper </a:t>
            </a:r>
            <a:r>
              <a:rPr lang="pt-BR" dirty="0" err="1"/>
              <a:t>Saddle</a:t>
            </a:r>
            <a:r>
              <a:rPr lang="pt-BR" dirty="0"/>
              <a:t> River, NJ: Prentice Hall, 2023.</a:t>
            </a:r>
          </a:p>
          <a:p>
            <a:endParaRPr lang="pt-BR" dirty="0"/>
          </a:p>
          <a:p>
            <a:r>
              <a:rPr lang="en-US" dirty="0"/>
              <a:t>RABINER, Lawrence R.; JUANG, </a:t>
            </a:r>
            <a:r>
              <a:rPr lang="en-US" dirty="0" err="1"/>
              <a:t>Biing</a:t>
            </a:r>
            <a:r>
              <a:rPr lang="en-US" dirty="0"/>
              <a:t>-Hwang. </a:t>
            </a:r>
            <a:r>
              <a:rPr lang="en-US" b="1" dirty="0"/>
              <a:t>Fundamentals of Speech Recognition</a:t>
            </a:r>
            <a:r>
              <a:rPr lang="en-US" dirty="0"/>
              <a:t>. Englewood Cliffs, NJ: Prentice Hall, 1993.</a:t>
            </a:r>
          </a:p>
          <a:p>
            <a:endParaRPr lang="pt-BR" dirty="0"/>
          </a:p>
          <a:p>
            <a:r>
              <a:rPr lang="en-US" dirty="0"/>
              <a:t>HUANG, Xuedong; BAKER, Janet; RISCHKE, Raj. </a:t>
            </a:r>
            <a:r>
              <a:rPr lang="en-US" b="1" dirty="0"/>
              <a:t>A Historical Perspective of Speech Recognition</a:t>
            </a:r>
            <a:r>
              <a:rPr lang="en-US" dirty="0"/>
              <a:t>. Communications of the ACM, v. 57, n. 1, p. 94-103, 2014.</a:t>
            </a:r>
          </a:p>
          <a:p>
            <a:endParaRPr lang="pt-BR" dirty="0"/>
          </a:p>
          <a:p>
            <a:r>
              <a:rPr lang="en-US" dirty="0"/>
              <a:t>BISHNU, Atal R. </a:t>
            </a:r>
            <a:r>
              <a:rPr lang="en-US" b="1" dirty="0"/>
              <a:t>Automatic Speech Recognition</a:t>
            </a:r>
            <a:r>
              <a:rPr lang="en-US" dirty="0"/>
              <a:t>. Proceedings of the IEEE, v. 64, n. 4, p. 532-556, 1976.</a:t>
            </a:r>
          </a:p>
          <a:p>
            <a:endParaRPr lang="en-US" dirty="0"/>
          </a:p>
          <a:p>
            <a:r>
              <a:rPr lang="en-US" dirty="0"/>
              <a:t>DAHL, George E. et al. </a:t>
            </a:r>
            <a:r>
              <a:rPr lang="en-US" b="1" dirty="0"/>
              <a:t>Context-Dependent Pre-trained Deep Neural Networks for Large-Vocabulary Speech Recognition</a:t>
            </a:r>
            <a:r>
              <a:rPr lang="en-US" dirty="0"/>
              <a:t>. IEEE Transactions on Audio, Speech, and Language Processing, v. 20, n. 1, p. 30-42, 2012.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171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TINKER, Andy. Learning </a:t>
            </a:r>
            <a:r>
              <a:rPr lang="pt-BR" dirty="0" err="1"/>
              <a:t>with</a:t>
            </a:r>
            <a:r>
              <a:rPr lang="pt-BR" dirty="0"/>
              <a:t> Andy: Basic Arduino </a:t>
            </a:r>
            <a:r>
              <a:rPr lang="pt-BR" dirty="0" err="1"/>
              <a:t>Projects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=8MxciRCMrFo. Acesso em: 1 jun. 2024.</a:t>
            </a:r>
          </a:p>
          <a:p>
            <a:r>
              <a:rPr lang="pt-BR" dirty="0"/>
              <a:t>SMITH, John. </a:t>
            </a:r>
            <a:r>
              <a:rPr lang="pt-BR" dirty="0" err="1"/>
              <a:t>Advanced</a:t>
            </a:r>
            <a:r>
              <a:rPr lang="pt-BR" dirty="0"/>
              <a:t> Arduino: Voice Command </a:t>
            </a:r>
            <a:r>
              <a:rPr lang="pt-BR" dirty="0" err="1"/>
              <a:t>Control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=ZUAt5CG5IBg. Acesso em: 1 jun. 2024.</a:t>
            </a:r>
          </a:p>
          <a:p>
            <a:r>
              <a:rPr lang="pt-BR" dirty="0"/>
              <a:t>DOE, Jane. Arduino for </a:t>
            </a:r>
            <a:r>
              <a:rPr lang="pt-BR" dirty="0" err="1"/>
              <a:t>Beginners</a:t>
            </a:r>
            <a:r>
              <a:rPr lang="pt-BR" dirty="0"/>
              <a:t>: </a:t>
            </a:r>
            <a:r>
              <a:rPr lang="pt-BR" dirty="0" err="1"/>
              <a:t>Getting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=KXnI5Y9lwvc. Acesso em: 1 jun. 2024.</a:t>
            </a:r>
          </a:p>
          <a:p>
            <a:r>
              <a:rPr lang="pt-BR" dirty="0"/>
              <a:t>Offline Arduino Voice Command Light ON/OFF </a:t>
            </a:r>
            <a:r>
              <a:rPr lang="pt-BR" dirty="0" err="1"/>
              <a:t>Using</a:t>
            </a:r>
            <a:r>
              <a:rPr lang="pt-BR" dirty="0"/>
              <a:t> HC-05 Bluetooth Module. ET Discover, 2023. Disponível em: https://www.etdiscover.in/2023/12/offline-arduino-voice-command-light-on.html. Acesso em: 1 jun. 2024.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831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Speech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Arduino Nano. </a:t>
            </a:r>
            <a:r>
              <a:rPr lang="pt-BR" dirty="0" err="1"/>
              <a:t>Instructables</a:t>
            </a:r>
            <a:r>
              <a:rPr lang="pt-BR" dirty="0"/>
              <a:t>, 2023. Disponível em: https://www.instructables.com/Speech-</a:t>
            </a:r>
            <a:r>
              <a:rPr lang="pt-BR" dirty="0" err="1"/>
              <a:t>Recognition</a:t>
            </a:r>
            <a:r>
              <a:rPr lang="pt-BR" dirty="0"/>
              <a:t>-</a:t>
            </a:r>
            <a:r>
              <a:rPr lang="pt-BR" dirty="0" err="1"/>
              <a:t>With</a:t>
            </a:r>
            <a:r>
              <a:rPr lang="pt-BR" dirty="0"/>
              <a:t>-</a:t>
            </a:r>
            <a:r>
              <a:rPr lang="pt-BR" dirty="0" err="1"/>
              <a:t>an</a:t>
            </a:r>
            <a:r>
              <a:rPr lang="pt-BR" dirty="0"/>
              <a:t>-Arduino-Nano/. Acesso em: 13 jun. 2024.</a:t>
            </a:r>
          </a:p>
          <a:p>
            <a:r>
              <a:rPr lang="pt-BR" dirty="0" err="1"/>
              <a:t>Controlling</a:t>
            </a:r>
            <a:r>
              <a:rPr lang="pt-BR" dirty="0"/>
              <a:t> Devices </a:t>
            </a:r>
            <a:r>
              <a:rPr lang="pt-BR" dirty="0" err="1"/>
              <a:t>Using</a:t>
            </a:r>
            <a:r>
              <a:rPr lang="pt-BR" dirty="0"/>
              <a:t> Voice </a:t>
            </a:r>
            <a:r>
              <a:rPr lang="pt-BR" dirty="0" err="1"/>
              <a:t>Recognition</a:t>
            </a:r>
            <a:r>
              <a:rPr lang="pt-BR" dirty="0"/>
              <a:t> Module </a:t>
            </a:r>
            <a:r>
              <a:rPr lang="pt-BR" dirty="0" err="1"/>
              <a:t>and</a:t>
            </a:r>
            <a:r>
              <a:rPr lang="pt-BR" dirty="0"/>
              <a:t> Arduino. </a:t>
            </a:r>
            <a:r>
              <a:rPr lang="pt-BR" dirty="0" err="1"/>
              <a:t>Quartz</a:t>
            </a:r>
            <a:r>
              <a:rPr lang="pt-BR" dirty="0"/>
              <a:t> </a:t>
            </a:r>
            <a:r>
              <a:rPr lang="pt-BR" dirty="0" err="1"/>
              <a:t>Components</a:t>
            </a:r>
            <a:r>
              <a:rPr lang="pt-BR" dirty="0"/>
              <a:t>, 2023. Disponível em: https://quartzcomponents.com/blogs/</a:t>
            </a:r>
            <a:r>
              <a:rPr lang="pt-BR" dirty="0" err="1"/>
              <a:t>electronics-projects</a:t>
            </a:r>
            <a:r>
              <a:rPr lang="pt-BR" dirty="0"/>
              <a:t>/</a:t>
            </a:r>
            <a:r>
              <a:rPr lang="pt-BR" dirty="0" err="1"/>
              <a:t>controlling</a:t>
            </a:r>
            <a:r>
              <a:rPr lang="pt-BR" dirty="0"/>
              <a:t>-devices-</a:t>
            </a:r>
            <a:r>
              <a:rPr lang="pt-BR" dirty="0" err="1"/>
              <a:t>using</a:t>
            </a:r>
            <a:r>
              <a:rPr lang="pt-BR" dirty="0"/>
              <a:t>-voice-</a:t>
            </a:r>
            <a:r>
              <a:rPr lang="pt-BR" dirty="0" err="1"/>
              <a:t>recognition</a:t>
            </a:r>
            <a:r>
              <a:rPr lang="pt-BR" dirty="0"/>
              <a:t>-module-</a:t>
            </a:r>
            <a:r>
              <a:rPr lang="pt-BR" dirty="0" err="1"/>
              <a:t>and</a:t>
            </a:r>
            <a:r>
              <a:rPr lang="pt-BR" dirty="0"/>
              <a:t>-</a:t>
            </a:r>
            <a:r>
              <a:rPr lang="pt-BR" dirty="0" err="1"/>
              <a:t>arduino</a:t>
            </a:r>
            <a:r>
              <a:rPr lang="pt-BR" dirty="0"/>
              <a:t>. Acesso em: 13 jun. 2024.</a:t>
            </a:r>
          </a:p>
          <a:p>
            <a:r>
              <a:rPr lang="pt-BR" dirty="0"/>
              <a:t>Projeto Reconhecimento de Voz Arduino. Usina Info, 2023. Disponível em: https://www.usinainfo.com.br/blog/projeto-reconhecimento-de-voz-</a:t>
            </a:r>
            <a:r>
              <a:rPr lang="pt-BR" dirty="0" err="1"/>
              <a:t>arduino</a:t>
            </a:r>
            <a:r>
              <a:rPr lang="pt-BR" dirty="0"/>
              <a:t>/. Acesso em: 13 jun. </a:t>
            </a:r>
            <a:r>
              <a:rPr lang="pt-BR"/>
              <a:t>2024.</a:t>
            </a:r>
          </a:p>
          <a:p>
            <a:r>
              <a:rPr lang="pt-BR"/>
              <a:t>Reconhecimento </a:t>
            </a:r>
            <a:r>
              <a:rPr lang="pt-BR" dirty="0"/>
              <a:t>de Voz com a Biblioteca </a:t>
            </a:r>
            <a:r>
              <a:rPr lang="pt-BR" dirty="0" err="1"/>
              <a:t>SpeechRecognition</a:t>
            </a:r>
            <a:r>
              <a:rPr lang="pt-BR" dirty="0"/>
              <a:t> Python. Dados ao Cubo, 2023. Disponível em: https://dadosaocubo.com/reconhecimento-de-voz-com-a-biblioteca-</a:t>
            </a:r>
            <a:r>
              <a:rPr lang="pt-BR" dirty="0" err="1"/>
              <a:t>speechrecognition</a:t>
            </a:r>
            <a:r>
              <a:rPr lang="pt-BR" dirty="0"/>
              <a:t>-</a:t>
            </a:r>
            <a:r>
              <a:rPr lang="pt-BR" dirty="0" err="1"/>
              <a:t>python</a:t>
            </a:r>
            <a:r>
              <a:rPr lang="pt-BR" dirty="0"/>
              <a:t>/. Acesso em: 13 jun. 2024.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264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Definição e conceito básico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algn="just"/>
            <a:r>
              <a:rPr lang="pt-BR" dirty="0"/>
              <a:t>Reconhecimento de voz é o processo de converter palavras faladas em texto utilizando algoritmos e modelos de aprendizado de máquina. Também conhecido como reconhecimento automático de fala (ASR - </a:t>
            </a:r>
            <a:r>
              <a:rPr lang="pt-BR" dirty="0" err="1"/>
              <a:t>Automatic</a:t>
            </a:r>
            <a:r>
              <a:rPr lang="pt-BR" dirty="0"/>
              <a:t> Speech </a:t>
            </a:r>
            <a:r>
              <a:rPr lang="pt-BR" dirty="0" err="1"/>
              <a:t>Recognition</a:t>
            </a:r>
            <a:r>
              <a:rPr lang="pt-BR" dirty="0"/>
              <a:t>), é uma subárea da inteligência artificial e processamento de linguagem natural.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96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Captação de áudio - O microfone ou outro dispositivo de entrada de áudio capta a voz.</a:t>
            </a:r>
          </a:p>
          <a:p>
            <a:pPr algn="just"/>
            <a:r>
              <a:rPr lang="pt-BR" dirty="0"/>
              <a:t>Pré-processamento (remoção de ruído, normalização) - O áudio capturado é limpo de ruídos e normalizado para garantir uma qualidade consistente.</a:t>
            </a:r>
          </a:p>
          <a:p>
            <a:pPr algn="just"/>
            <a:r>
              <a:rPr lang="pt-BR" dirty="0"/>
              <a:t>Extração de Características - A partir do áudio, são extraídas características acústicas que representam os diferentes sons e padrões da fala.</a:t>
            </a:r>
          </a:p>
          <a:p>
            <a:pPr algn="just"/>
            <a:r>
              <a:rPr lang="pt-BR" dirty="0"/>
              <a:t>Análise acústica - Modelos acústicos são usados para associar esses padrões a fonemas, as unidades básicas de som na linguagem falada.</a:t>
            </a:r>
          </a:p>
          <a:p>
            <a:pPr algn="just"/>
            <a:r>
              <a:rPr lang="pt-BR" dirty="0"/>
              <a:t>Decodificação (modelos acústicos, lexicais e linguísticos) - Modelos lexicais e linguísticos ajudam a transformar a sequência de fonemas em palavras e frases compreensíveis, corrigindo erros potenciais e ajustando o contexto.</a:t>
            </a:r>
          </a:p>
          <a:p>
            <a:pPr algn="just"/>
            <a:r>
              <a:rPr lang="pt-BR" dirty="0"/>
              <a:t>Saída de Texto ou Ação - O sistema produz a transcrição do discurso ou executa comandos conforme instruído.</a:t>
            </a:r>
          </a:p>
        </p:txBody>
      </p:sp>
    </p:spTree>
    <p:extLst>
      <p:ext uri="{BB962C8B-B14F-4D97-AF65-F5344CB8AC3E}">
        <p14:creationId xmlns:p14="http://schemas.microsoft.com/office/powerpoint/2010/main" val="240216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Modelos Acústicos e Linguísticos - Utilizam métodos estatísticos e redes neurais profundas (</a:t>
            </a:r>
            <a:r>
              <a:rPr lang="pt-BR" dirty="0" err="1"/>
              <a:t>DNNs</a:t>
            </a:r>
            <a:r>
              <a:rPr lang="pt-BR" dirty="0"/>
              <a:t>) para interpretar e prever padrões de fala.</a:t>
            </a:r>
          </a:p>
          <a:p>
            <a:pPr algn="just"/>
            <a:r>
              <a:rPr lang="pt-BR" dirty="0"/>
              <a:t>Redes Neurais- Redes Neurais </a:t>
            </a:r>
            <a:r>
              <a:rPr lang="pt-BR" dirty="0" err="1"/>
              <a:t>Convolucionais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 e Redes Neurais Recorrentes (</a:t>
            </a:r>
            <a:r>
              <a:rPr lang="pt-BR" dirty="0" err="1"/>
              <a:t>RNNs</a:t>
            </a:r>
            <a:r>
              <a:rPr lang="pt-BR" dirty="0"/>
              <a:t>), incluindo </a:t>
            </a:r>
            <a:r>
              <a:rPr lang="pt-BR" dirty="0" err="1"/>
              <a:t>Long</a:t>
            </a:r>
            <a:r>
              <a:rPr lang="pt-BR" dirty="0"/>
              <a:t> Short-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 (LSTM), são comuns para modelagem de sequência de áudio.</a:t>
            </a:r>
          </a:p>
          <a:p>
            <a:pPr algn="just"/>
            <a:r>
              <a:rPr lang="pt-BR" dirty="0"/>
              <a:t>Algoritmos de Machine Learning - Usam grandes conjuntos de dados de fala para treinar modelos capazes de reconhecer e interpretar diferentes variações de voz e sotaques.</a:t>
            </a:r>
          </a:p>
        </p:txBody>
      </p:sp>
    </p:spTree>
    <p:extLst>
      <p:ext uri="{BB962C8B-B14F-4D97-AF65-F5344CB8AC3E}">
        <p14:creationId xmlns:p14="http://schemas.microsoft.com/office/powerpoint/2010/main" val="248531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Assistentes Virtuais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Como </a:t>
            </a:r>
            <a:r>
              <a:rPr lang="pt-BR" dirty="0" err="1"/>
              <a:t>Alexa</a:t>
            </a:r>
            <a:r>
              <a:rPr lang="pt-BR" dirty="0"/>
              <a:t>, Google </a:t>
            </a:r>
            <a:r>
              <a:rPr lang="pt-BR" dirty="0" err="1"/>
              <a:t>Assistant</a:t>
            </a:r>
            <a:r>
              <a:rPr lang="pt-BR" dirty="0"/>
              <a:t> e Siri, que respondem a comandos de voz.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Transcrição Automática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Ferramentas para transcrição de reuniões, entrevistas e outros conteúdos de áudio.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Acessibilidade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Tecnologias para ajudar pessoas com deficiência, como comandos de voz para controle de dispositivos.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Sistemas de autenticação baseados em voz para segurança adicional em dispositivos e serviços.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12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262626"/>
                </a:solidFill>
              </a:rPr>
              <a:t>Desafios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77F739D-0B54-18A0-99CE-A6CEDE08B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914857"/>
              </p:ext>
            </p:extLst>
          </p:nvPr>
        </p:nvGraphicFramePr>
        <p:xfrm>
          <a:off x="1295400" y="2772384"/>
          <a:ext cx="9601197" cy="287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924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reconhecimento de voz continua a avançar, com melhorias na precisão, novas aplicações emergindo e uma maior integração com outras tecnologias de inteligência artificial e Internet das Coisas (IoT), prometendo transformar ainda mais a forma como interagimos com dispositivos e serviços digitais.</a:t>
            </a:r>
          </a:p>
        </p:txBody>
      </p:sp>
    </p:spTree>
    <p:extLst>
      <p:ext uri="{BB962C8B-B14F-4D97-AF65-F5344CB8AC3E}">
        <p14:creationId xmlns:p14="http://schemas.microsoft.com/office/powerpoint/2010/main" val="16047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Proposta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Objetivo: criar aplicações, com reconhecimento de voz, que ajudem os usuários em tarefas do dia a dia, tanto no ambiente físico como virtual.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Justificativa: Ajudar pessoas com alguma condição limitante a interagir melhor com o ambiente.</a:t>
            </a:r>
          </a:p>
        </p:txBody>
      </p:sp>
    </p:spTree>
    <p:extLst>
      <p:ext uri="{BB962C8B-B14F-4D97-AF65-F5344CB8AC3E}">
        <p14:creationId xmlns:p14="http://schemas.microsoft.com/office/powerpoint/2010/main" val="1101080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708</TotalTime>
  <Words>1261</Words>
  <Application>Microsoft Office PowerPoint</Application>
  <PresentationFormat>Widescreen</PresentationFormat>
  <Paragraphs>129</Paragraphs>
  <Slides>24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Aptos Narrow</vt:lpstr>
      <vt:lpstr>Arial</vt:lpstr>
      <vt:lpstr>Garamond</vt:lpstr>
      <vt:lpstr>Orgânico</vt:lpstr>
      <vt:lpstr>Reconhecimento de Voz</vt:lpstr>
      <vt:lpstr>Introdução</vt:lpstr>
      <vt:lpstr>Definição e conceito básico</vt:lpstr>
      <vt:lpstr>Funcionamento</vt:lpstr>
      <vt:lpstr>Tecnologias e Algoritmos</vt:lpstr>
      <vt:lpstr>Aplicações</vt:lpstr>
      <vt:lpstr>Desafios</vt:lpstr>
      <vt:lpstr>Futuro</vt:lpstr>
      <vt:lpstr>Proposta do projeto</vt:lpstr>
      <vt:lpstr>Ambiente Físico</vt:lpstr>
      <vt:lpstr>Componentes utilizados</vt:lpstr>
      <vt:lpstr>Montagem</vt:lpstr>
      <vt:lpstr>Custo total</vt:lpstr>
      <vt:lpstr>Comparação com produtos conceituados no mercado</vt:lpstr>
      <vt:lpstr>Limitações</vt:lpstr>
      <vt:lpstr>Melhorias futuras</vt:lpstr>
      <vt:lpstr>Demonstração</vt:lpstr>
      <vt:lpstr>Ambiente Virtual</vt:lpstr>
      <vt:lpstr>Ferramentas utilizadas</vt:lpstr>
      <vt:lpstr>Código</vt:lpstr>
      <vt:lpstr>Conclusão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Cândida R. Paraizo</dc:creator>
  <cp:lastModifiedBy>Cândida R. Paraizo</cp:lastModifiedBy>
  <cp:revision>7</cp:revision>
  <dcterms:created xsi:type="dcterms:W3CDTF">2024-06-06T03:32:00Z</dcterms:created>
  <dcterms:modified xsi:type="dcterms:W3CDTF">2024-06-13T22:29:15Z</dcterms:modified>
</cp:coreProperties>
</file>